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79" r:id="rId2"/>
    <p:sldId id="260" r:id="rId3"/>
    <p:sldId id="280"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923"/>
    <a:srgbClr val="FFFFFF"/>
    <a:srgbClr val="F6C800"/>
    <a:srgbClr val="71777A"/>
    <a:srgbClr val="383836"/>
    <a:srgbClr val="000000"/>
    <a:srgbClr val="E7E6E6"/>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56354-C67E-44D2-890C-B91628B709EF}" v="1" dt="2024-03-13T18:10:44.75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01" autoAdjust="0"/>
  </p:normalViewPr>
  <p:slideViewPr>
    <p:cSldViewPr snapToGrid="0">
      <p:cViewPr varScale="1">
        <p:scale>
          <a:sx n="104" d="100"/>
          <a:sy n="104" d="100"/>
        </p:scale>
        <p:origin x="1260" y="114"/>
      </p:cViewPr>
      <p:guideLst>
        <p:guide orient="horz" pos="2160"/>
        <p:guide pos="3840"/>
      </p:guideLst>
    </p:cSldViewPr>
  </p:slideViewPr>
  <p:outlineViewPr>
    <p:cViewPr>
      <p:scale>
        <a:sx n="33" d="100"/>
        <a:sy n="33" d="100"/>
      </p:scale>
      <p:origin x="0" y="-5069"/>
    </p:cViewPr>
  </p:outlineViewPr>
  <p:notesTextViewPr>
    <p:cViewPr>
      <p:scale>
        <a:sx n="1" d="1"/>
        <a:sy n="1" d="1"/>
      </p:scale>
      <p:origin x="0" y="0"/>
    </p:cViewPr>
  </p:notesTextViewPr>
  <p:notesViewPr>
    <p:cSldViewPr snapToGrid="0">
      <p:cViewPr varScale="1">
        <p:scale>
          <a:sx n="108" d="100"/>
          <a:sy n="108" d="100"/>
        </p:scale>
        <p:origin x="536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AFAB3-5A6D-F848-857A-9FFB4F4676AF}" type="datetimeFigureOut">
              <a:rPr lang="de-DE" smtClean="0"/>
              <a:t>14.05.2024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B30C-4FCD-9842-86D5-F1989F5869B3}" type="slidenum">
              <a:rPr lang="de-DE" smtClean="0"/>
              <a:t>‹Nr.›</a:t>
            </a:fld>
            <a:endParaRPr lang="de-DE"/>
          </a:p>
        </p:txBody>
      </p:sp>
    </p:spTree>
    <p:extLst>
      <p:ext uri="{BB962C8B-B14F-4D97-AF65-F5344CB8AC3E}">
        <p14:creationId xmlns:p14="http://schemas.microsoft.com/office/powerpoint/2010/main" val="13384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uf Rot">
    <p:spTree>
      <p:nvGrpSpPr>
        <p:cNvPr id="1" name=""/>
        <p:cNvGrpSpPr/>
        <p:nvPr/>
      </p:nvGrpSpPr>
      <p:grpSpPr>
        <a:xfrm>
          <a:off x="0" y="0"/>
          <a:ext cx="0" cy="0"/>
          <a:chOff x="0" y="0"/>
          <a:chExt cx="0" cy="0"/>
        </a:xfrm>
      </p:grpSpPr>
      <p:sp>
        <p:nvSpPr>
          <p:cNvPr id="7" name="Rechteck 4">
            <a:extLst>
              <a:ext uri="{FF2B5EF4-FFF2-40B4-BE49-F238E27FC236}">
                <a16:creationId xmlns:a16="http://schemas.microsoft.com/office/drawing/2014/main" id="{1A66072B-6C05-249A-5544-495B51335B34}"/>
              </a:ext>
            </a:extLst>
          </p:cNvPr>
          <p:cNvSpPr/>
          <p:nvPr userDrawn="1"/>
        </p:nvSpPr>
        <p:spPr>
          <a:xfrm>
            <a:off x="0" y="0"/>
            <a:ext cx="12192000" cy="6858000"/>
          </a:xfrm>
          <a:prstGeom prst="rect">
            <a:avLst/>
          </a:prstGeom>
          <a:solidFill>
            <a:srgbClr val="EB1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13" descr="Ein Bild, das Text enthält.&#10;&#10;Automatisch generierte Beschreibung">
            <a:extLst>
              <a:ext uri="{FF2B5EF4-FFF2-40B4-BE49-F238E27FC236}">
                <a16:creationId xmlns:a16="http://schemas.microsoft.com/office/drawing/2014/main" id="{A49A348F-9B26-6774-728B-F88E5D4F5EE1}"/>
              </a:ext>
            </a:extLst>
          </p:cNvPr>
          <p:cNvPicPr>
            <a:picLocks noChangeAspect="1"/>
          </p:cNvPicPr>
          <p:nvPr userDrawn="1"/>
        </p:nvPicPr>
        <p:blipFill>
          <a:blip r:embed="rId2"/>
          <a:stretch>
            <a:fillRect/>
          </a:stretch>
        </p:blipFill>
        <p:spPr>
          <a:xfrm>
            <a:off x="4933097" y="1714500"/>
            <a:ext cx="2325806" cy="3429000"/>
          </a:xfrm>
          <a:prstGeom prst="rect">
            <a:avLst/>
          </a:prstGeom>
        </p:spPr>
      </p:pic>
    </p:spTree>
    <p:extLst>
      <p:ext uri="{BB962C8B-B14F-4D97-AF65-F5344CB8AC3E}">
        <p14:creationId xmlns:p14="http://schemas.microsoft.com/office/powerpoint/2010/main" val="148363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 HG-Bild (Einfügbar)">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A6439981-205D-618F-00A4-1F2E96C377BF}"/>
              </a:ext>
            </a:extLst>
          </p:cNvPr>
          <p:cNvSpPr>
            <a:spLocks noGrp="1"/>
          </p:cNvSpPr>
          <p:nvPr>
            <p:ph type="pic" sz="quarter" idx="10"/>
          </p:nvPr>
        </p:nvSpPr>
        <p:spPr>
          <a:xfrm>
            <a:off x="0" y="0"/>
            <a:ext cx="12192000" cy="6858000"/>
          </a:xfrm>
        </p:spPr>
        <p:txBody>
          <a:bodyPr/>
          <a:lstStyle/>
          <a:p>
            <a:endParaRPr lang="en-US" dirty="0"/>
          </a:p>
        </p:txBody>
      </p:sp>
      <p:sp>
        <p:nvSpPr>
          <p:cNvPr id="19" name="Inhaltsplatzhalter 18">
            <a:extLst>
              <a:ext uri="{FF2B5EF4-FFF2-40B4-BE49-F238E27FC236}">
                <a16:creationId xmlns:a16="http://schemas.microsoft.com/office/drawing/2014/main" id="{3CEC2B03-2068-C318-FD13-DA8019AC646E}"/>
              </a:ext>
            </a:extLst>
          </p:cNvPr>
          <p:cNvSpPr>
            <a:spLocks noGrp="1"/>
          </p:cNvSpPr>
          <p:nvPr>
            <p:ph sz="quarter" idx="18"/>
          </p:nvPr>
        </p:nvSpPr>
        <p:spPr>
          <a:xfrm>
            <a:off x="0" y="3749040"/>
            <a:ext cx="12192000" cy="3108960"/>
          </a:xfrm>
          <a:gradFill>
            <a:gsLst>
              <a:gs pos="73000">
                <a:srgbClr val="000000">
                  <a:alpha val="57599"/>
                </a:srgbClr>
              </a:gs>
              <a:gs pos="0">
                <a:srgbClr val="000000">
                  <a:alpha val="0"/>
                </a:srgbClr>
              </a:gs>
              <a:gs pos="100000">
                <a:srgbClr val="000000">
                  <a:alpha val="88577"/>
                </a:srgbClr>
              </a:gs>
            </a:gsLst>
            <a:lin ang="5400000" scaled="1"/>
          </a:gra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 Placeholder 32">
            <a:extLst>
              <a:ext uri="{FF2B5EF4-FFF2-40B4-BE49-F238E27FC236}">
                <a16:creationId xmlns:a16="http://schemas.microsoft.com/office/drawing/2014/main" id="{8CC28084-17B0-160F-66A7-7FAFACE697EA}"/>
              </a:ext>
            </a:extLst>
          </p:cNvPr>
          <p:cNvSpPr>
            <a:spLocks noGrp="1"/>
          </p:cNvSpPr>
          <p:nvPr>
            <p:ph type="body" sz="quarter" idx="17" hasCustomPrompt="1"/>
          </p:nvPr>
        </p:nvSpPr>
        <p:spPr>
          <a:xfrm>
            <a:off x="533354" y="3931595"/>
            <a:ext cx="7726336" cy="1013611"/>
          </a:xfrm>
        </p:spPr>
        <p:txBody>
          <a:bodyPr wrap="square" anchor="ctr">
            <a:spAutoFit/>
          </a:bodyPr>
          <a:lstStyle>
            <a:lvl1pPr marL="0" indent="0">
              <a:buNone/>
              <a:defRPr sz="6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EIN TEAM BERLIN</a:t>
            </a:r>
          </a:p>
        </p:txBody>
      </p:sp>
      <p:sp>
        <p:nvSpPr>
          <p:cNvPr id="14" name="Text Placeholder 20">
            <a:extLst>
              <a:ext uri="{FF2B5EF4-FFF2-40B4-BE49-F238E27FC236}">
                <a16:creationId xmlns:a16="http://schemas.microsoft.com/office/drawing/2014/main" id="{1919EA08-8085-5FD7-E4A2-3230BCE4C06E}"/>
              </a:ext>
            </a:extLst>
          </p:cNvPr>
          <p:cNvSpPr>
            <a:spLocks noGrp="1"/>
          </p:cNvSpPr>
          <p:nvPr>
            <p:ph type="body" sz="quarter" idx="11" hasCustomPrompt="1"/>
          </p:nvPr>
        </p:nvSpPr>
        <p:spPr>
          <a:xfrm>
            <a:off x="533354" y="5137942"/>
            <a:ext cx="7726330" cy="404150"/>
          </a:xfrm>
        </p:spPr>
        <p:txBody>
          <a:bodyPr vert="horz" wrap="square" lIns="91440" tIns="45720" rIns="91440" bIns="45720" rtlCol="0" anchor="ctr">
            <a:spAutoFit/>
          </a:bodyPr>
          <a:lstStyle>
            <a:lvl1pPr marL="0" indent="0">
              <a:buFontTx/>
              <a:buNone/>
              <a:defRPr lang="en-US" sz="2200" dirty="0" smtClean="0">
                <a:solidFill>
                  <a:schemeClr val="bg1"/>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Titelseite auf Hintergrundbild – Head + Subheadline</a:t>
            </a:r>
          </a:p>
        </p:txBody>
      </p:sp>
    </p:spTree>
    <p:extLst>
      <p:ext uri="{BB962C8B-B14F-4D97-AF65-F5344CB8AC3E}">
        <p14:creationId xmlns:p14="http://schemas.microsoft.com/office/powerpoint/2010/main" val="309470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HG-Bild 1">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07F4B4-43DE-A99D-6BFF-EB6A606C8422}"/>
              </a:ext>
            </a:extLst>
          </p:cNvPr>
          <p:cNvPicPr>
            <a:picLocks noChangeAspect="1"/>
          </p:cNvPicPr>
          <p:nvPr userDrawn="1"/>
        </p:nvPicPr>
        <p:blipFill rotWithShape="1">
          <a:blip r:embed="rId2"/>
          <a:srcRect/>
          <a:stretch/>
        </p:blipFill>
        <p:spPr>
          <a:xfrm>
            <a:off x="1" y="0"/>
            <a:ext cx="12191999" cy="6858000"/>
          </a:xfrm>
          <a:prstGeom prst="rect">
            <a:avLst/>
          </a:prstGeom>
        </p:spPr>
      </p:pic>
      <p:sp>
        <p:nvSpPr>
          <p:cNvPr id="19" name="Inhaltsplatzhalter 18">
            <a:extLst>
              <a:ext uri="{FF2B5EF4-FFF2-40B4-BE49-F238E27FC236}">
                <a16:creationId xmlns:a16="http://schemas.microsoft.com/office/drawing/2014/main" id="{3CEC2B03-2068-C318-FD13-DA8019AC646E}"/>
              </a:ext>
            </a:extLst>
          </p:cNvPr>
          <p:cNvSpPr>
            <a:spLocks noGrp="1"/>
          </p:cNvSpPr>
          <p:nvPr>
            <p:ph sz="quarter" idx="18"/>
          </p:nvPr>
        </p:nvSpPr>
        <p:spPr>
          <a:xfrm>
            <a:off x="0" y="3749040"/>
            <a:ext cx="12192000" cy="3108960"/>
          </a:xfrm>
          <a:gradFill>
            <a:gsLst>
              <a:gs pos="73000">
                <a:srgbClr val="000000">
                  <a:alpha val="57599"/>
                </a:srgbClr>
              </a:gs>
              <a:gs pos="0">
                <a:srgbClr val="000000">
                  <a:alpha val="0"/>
                </a:srgbClr>
              </a:gs>
              <a:gs pos="100000">
                <a:srgbClr val="000000">
                  <a:alpha val="88577"/>
                </a:srgbClr>
              </a:gs>
            </a:gsLst>
            <a:lin ang="5400000" scaled="1"/>
          </a:gra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 Placeholder 32">
            <a:extLst>
              <a:ext uri="{FF2B5EF4-FFF2-40B4-BE49-F238E27FC236}">
                <a16:creationId xmlns:a16="http://schemas.microsoft.com/office/drawing/2014/main" id="{8CC28084-17B0-160F-66A7-7FAFACE697EA}"/>
              </a:ext>
            </a:extLst>
          </p:cNvPr>
          <p:cNvSpPr>
            <a:spLocks noGrp="1"/>
          </p:cNvSpPr>
          <p:nvPr>
            <p:ph type="body" sz="quarter" idx="17" hasCustomPrompt="1"/>
          </p:nvPr>
        </p:nvSpPr>
        <p:spPr>
          <a:xfrm>
            <a:off x="533354" y="3931595"/>
            <a:ext cx="7726336" cy="1013611"/>
          </a:xfrm>
        </p:spPr>
        <p:txBody>
          <a:bodyPr wrap="square" anchor="ctr">
            <a:spAutoFit/>
          </a:bodyPr>
          <a:lstStyle>
            <a:lvl1pPr marL="0" indent="0">
              <a:buNone/>
              <a:defRPr sz="6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EIN TEAM BERLIN</a:t>
            </a:r>
          </a:p>
        </p:txBody>
      </p:sp>
      <p:sp>
        <p:nvSpPr>
          <p:cNvPr id="14" name="Text Placeholder 20">
            <a:extLst>
              <a:ext uri="{FF2B5EF4-FFF2-40B4-BE49-F238E27FC236}">
                <a16:creationId xmlns:a16="http://schemas.microsoft.com/office/drawing/2014/main" id="{1919EA08-8085-5FD7-E4A2-3230BCE4C06E}"/>
              </a:ext>
            </a:extLst>
          </p:cNvPr>
          <p:cNvSpPr>
            <a:spLocks noGrp="1"/>
          </p:cNvSpPr>
          <p:nvPr>
            <p:ph type="body" sz="quarter" idx="11" hasCustomPrompt="1"/>
          </p:nvPr>
        </p:nvSpPr>
        <p:spPr>
          <a:xfrm>
            <a:off x="533354" y="5137942"/>
            <a:ext cx="7726330" cy="404150"/>
          </a:xfrm>
        </p:spPr>
        <p:txBody>
          <a:bodyPr vert="horz" wrap="square" lIns="91440" tIns="45720" rIns="91440" bIns="45720" rtlCol="0" anchor="ctr">
            <a:spAutoFit/>
          </a:bodyPr>
          <a:lstStyle>
            <a:lvl1pPr marL="0" indent="0">
              <a:buFontTx/>
              <a:buNone/>
              <a:defRPr lang="en-US" sz="2200" dirty="0" smtClean="0">
                <a:solidFill>
                  <a:schemeClr val="bg1"/>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Titelseite auf Hintergrundbild – Head + Subheadline</a:t>
            </a:r>
          </a:p>
        </p:txBody>
      </p:sp>
    </p:spTree>
    <p:extLst>
      <p:ext uri="{BB962C8B-B14F-4D97-AF65-F5344CB8AC3E}">
        <p14:creationId xmlns:p14="http://schemas.microsoft.com/office/powerpoint/2010/main" val="48016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HG-Bild 2">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518E61E-2801-CAB2-BF5F-DA8911D66F7E}"/>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19" name="Inhaltsplatzhalter 18">
            <a:extLst>
              <a:ext uri="{FF2B5EF4-FFF2-40B4-BE49-F238E27FC236}">
                <a16:creationId xmlns:a16="http://schemas.microsoft.com/office/drawing/2014/main" id="{3CEC2B03-2068-C318-FD13-DA8019AC646E}"/>
              </a:ext>
            </a:extLst>
          </p:cNvPr>
          <p:cNvSpPr>
            <a:spLocks noGrp="1"/>
          </p:cNvSpPr>
          <p:nvPr>
            <p:ph sz="quarter" idx="18"/>
          </p:nvPr>
        </p:nvSpPr>
        <p:spPr>
          <a:xfrm>
            <a:off x="0" y="3749040"/>
            <a:ext cx="12192000" cy="3108960"/>
          </a:xfrm>
          <a:gradFill>
            <a:gsLst>
              <a:gs pos="73000">
                <a:srgbClr val="000000">
                  <a:alpha val="57599"/>
                </a:srgbClr>
              </a:gs>
              <a:gs pos="0">
                <a:srgbClr val="000000">
                  <a:alpha val="0"/>
                </a:srgbClr>
              </a:gs>
              <a:gs pos="100000">
                <a:srgbClr val="000000">
                  <a:alpha val="88577"/>
                </a:srgbClr>
              </a:gs>
            </a:gsLst>
            <a:lin ang="5400000" scaled="1"/>
          </a:gra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 Placeholder 32">
            <a:extLst>
              <a:ext uri="{FF2B5EF4-FFF2-40B4-BE49-F238E27FC236}">
                <a16:creationId xmlns:a16="http://schemas.microsoft.com/office/drawing/2014/main" id="{8CC28084-17B0-160F-66A7-7FAFACE697EA}"/>
              </a:ext>
            </a:extLst>
          </p:cNvPr>
          <p:cNvSpPr>
            <a:spLocks noGrp="1"/>
          </p:cNvSpPr>
          <p:nvPr>
            <p:ph type="body" sz="quarter" idx="17" hasCustomPrompt="1"/>
          </p:nvPr>
        </p:nvSpPr>
        <p:spPr>
          <a:xfrm>
            <a:off x="533354" y="3931595"/>
            <a:ext cx="7726336" cy="1013611"/>
          </a:xfrm>
        </p:spPr>
        <p:txBody>
          <a:bodyPr wrap="square" anchor="ctr">
            <a:spAutoFit/>
          </a:bodyPr>
          <a:lstStyle>
            <a:lvl1pPr marL="0" indent="0">
              <a:buNone/>
              <a:defRPr sz="6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EIN TEAM BERLIN</a:t>
            </a:r>
          </a:p>
        </p:txBody>
      </p:sp>
      <p:sp>
        <p:nvSpPr>
          <p:cNvPr id="14" name="Text Placeholder 20">
            <a:extLst>
              <a:ext uri="{FF2B5EF4-FFF2-40B4-BE49-F238E27FC236}">
                <a16:creationId xmlns:a16="http://schemas.microsoft.com/office/drawing/2014/main" id="{1919EA08-8085-5FD7-E4A2-3230BCE4C06E}"/>
              </a:ext>
            </a:extLst>
          </p:cNvPr>
          <p:cNvSpPr>
            <a:spLocks noGrp="1"/>
          </p:cNvSpPr>
          <p:nvPr>
            <p:ph type="body" sz="quarter" idx="11" hasCustomPrompt="1"/>
          </p:nvPr>
        </p:nvSpPr>
        <p:spPr>
          <a:xfrm>
            <a:off x="533354" y="5137942"/>
            <a:ext cx="7726330" cy="404150"/>
          </a:xfrm>
        </p:spPr>
        <p:txBody>
          <a:bodyPr vert="horz" wrap="square" lIns="91440" tIns="45720" rIns="91440" bIns="45720" rtlCol="0" anchor="ctr">
            <a:spAutoFit/>
          </a:bodyPr>
          <a:lstStyle>
            <a:lvl1pPr marL="0" indent="0">
              <a:buFontTx/>
              <a:buNone/>
              <a:defRPr lang="en-US" sz="2200" dirty="0" smtClean="0">
                <a:solidFill>
                  <a:schemeClr val="bg1"/>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Titelseite auf Hintergrundbild – Head + Subheadline</a:t>
            </a:r>
          </a:p>
        </p:txBody>
      </p:sp>
    </p:spTree>
    <p:extLst>
      <p:ext uri="{BB962C8B-B14F-4D97-AF65-F5344CB8AC3E}">
        <p14:creationId xmlns:p14="http://schemas.microsoft.com/office/powerpoint/2010/main" val="146165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liederung 3">
    <p:spTree>
      <p:nvGrpSpPr>
        <p:cNvPr id="1" name=""/>
        <p:cNvGrpSpPr/>
        <p:nvPr/>
      </p:nvGrpSpPr>
      <p:grpSpPr>
        <a:xfrm>
          <a:off x="0" y="0"/>
          <a:ext cx="0" cy="0"/>
          <a:chOff x="0" y="0"/>
          <a:chExt cx="0" cy="0"/>
        </a:xfrm>
      </p:grpSpPr>
      <p:sp>
        <p:nvSpPr>
          <p:cNvPr id="2" name="Abgerundetes Rechteck 8">
            <a:extLst>
              <a:ext uri="{FF2B5EF4-FFF2-40B4-BE49-F238E27FC236}">
                <a16:creationId xmlns:a16="http://schemas.microsoft.com/office/drawing/2014/main" id="{59412A6D-4002-961D-A170-22D2289FE1FE}"/>
              </a:ext>
            </a:extLst>
          </p:cNvPr>
          <p:cNvSpPr/>
          <p:nvPr userDrawn="1"/>
        </p:nvSpPr>
        <p:spPr>
          <a:xfrm>
            <a:off x="7537421"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Abgerundetes Rechteck 7">
            <a:extLst>
              <a:ext uri="{FF2B5EF4-FFF2-40B4-BE49-F238E27FC236}">
                <a16:creationId xmlns:a16="http://schemas.microsoft.com/office/drawing/2014/main" id="{FDD234B2-3B73-32C7-B653-6353D497B952}"/>
              </a:ext>
            </a:extLst>
          </p:cNvPr>
          <p:cNvSpPr/>
          <p:nvPr userDrawn="1"/>
        </p:nvSpPr>
        <p:spPr>
          <a:xfrm>
            <a:off x="4735677"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Abgerundetes Rechteck 55">
            <a:extLst>
              <a:ext uri="{FF2B5EF4-FFF2-40B4-BE49-F238E27FC236}">
                <a16:creationId xmlns:a16="http://schemas.microsoft.com/office/drawing/2014/main" id="{AE0DCCCE-EABD-5C54-4B69-031F3FB88C73}"/>
              </a:ext>
            </a:extLst>
          </p:cNvPr>
          <p:cNvSpPr/>
          <p:nvPr userDrawn="1"/>
        </p:nvSpPr>
        <p:spPr>
          <a:xfrm>
            <a:off x="1933933"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57A2B6AA-036D-25FA-D28A-668AB826BF24}"/>
              </a:ext>
            </a:extLst>
          </p:cNvPr>
          <p:cNvSpPr>
            <a:spLocks noGrp="1"/>
          </p:cNvSpPr>
          <p:nvPr>
            <p:ph type="ctrTitle" hasCustomPrompt="1"/>
          </p:nvPr>
        </p:nvSpPr>
        <p:spPr>
          <a:xfrm>
            <a:off x="685756" y="1625949"/>
            <a:ext cx="10972888" cy="772647"/>
          </a:xfrm>
        </p:spPr>
        <p:txBody>
          <a:bodyPr anchor="ctr" anchorCtr="0">
            <a:spAutoFit/>
          </a:bodyPr>
          <a:lstStyle>
            <a:lvl1pPr algn="ctr">
              <a:defRPr/>
            </a:lvl1pPr>
          </a:lstStyle>
          <a:p>
            <a:pPr algn="ctr"/>
            <a:r>
              <a:rPr lang="de-DE" sz="4800" dirty="0">
                <a:solidFill>
                  <a:srgbClr val="000000"/>
                </a:solidFill>
              </a:rPr>
              <a:t>GLIEDERUNG IN DREI</a:t>
            </a:r>
          </a:p>
        </p:txBody>
      </p:sp>
      <p:sp>
        <p:nvSpPr>
          <p:cNvPr id="23" name="Text Placeholder 20">
            <a:extLst>
              <a:ext uri="{FF2B5EF4-FFF2-40B4-BE49-F238E27FC236}">
                <a16:creationId xmlns:a16="http://schemas.microsoft.com/office/drawing/2014/main" id="{908B9260-C192-30AC-B653-0AE1B5660DD6}"/>
              </a:ext>
            </a:extLst>
          </p:cNvPr>
          <p:cNvSpPr>
            <a:spLocks noGrp="1"/>
          </p:cNvSpPr>
          <p:nvPr>
            <p:ph type="body" sz="quarter" idx="12" hasCustomPrompt="1"/>
          </p:nvPr>
        </p:nvSpPr>
        <p:spPr>
          <a:xfrm>
            <a:off x="2179703"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26" name="Text Placeholder 20">
            <a:extLst>
              <a:ext uri="{FF2B5EF4-FFF2-40B4-BE49-F238E27FC236}">
                <a16:creationId xmlns:a16="http://schemas.microsoft.com/office/drawing/2014/main" id="{F2E58875-A1B1-88CB-37F0-ED86D1F30B2C}"/>
              </a:ext>
            </a:extLst>
          </p:cNvPr>
          <p:cNvSpPr>
            <a:spLocks noGrp="1"/>
          </p:cNvSpPr>
          <p:nvPr>
            <p:ph type="body" sz="quarter" idx="15" hasCustomPrompt="1"/>
          </p:nvPr>
        </p:nvSpPr>
        <p:spPr>
          <a:xfrm>
            <a:off x="3957332" y="1274630"/>
            <a:ext cx="4165588" cy="303994"/>
          </a:xfrm>
        </p:spPr>
        <p:txBody>
          <a:bodyPr vert="horz" lIns="91440" tIns="45720" rIns="91440" bIns="45720" rtlCol="0" anchor="ctr">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SUBHEADLINE</a:t>
            </a:r>
          </a:p>
        </p:txBody>
      </p:sp>
      <p:sp>
        <p:nvSpPr>
          <p:cNvPr id="20" name="Textplatzhalter 3">
            <a:extLst>
              <a:ext uri="{FF2B5EF4-FFF2-40B4-BE49-F238E27FC236}">
                <a16:creationId xmlns:a16="http://schemas.microsoft.com/office/drawing/2014/main" id="{54FA4527-F6F1-9542-F506-CCCA8FA84C21}"/>
              </a:ext>
            </a:extLst>
          </p:cNvPr>
          <p:cNvSpPr>
            <a:spLocks noGrp="1"/>
          </p:cNvSpPr>
          <p:nvPr>
            <p:ph type="body" sz="half" idx="2" hasCustomPrompt="1"/>
          </p:nvPr>
        </p:nvSpPr>
        <p:spPr>
          <a:xfrm>
            <a:off x="2342271"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Drei.</a:t>
            </a:r>
          </a:p>
        </p:txBody>
      </p:sp>
      <p:sp>
        <p:nvSpPr>
          <p:cNvPr id="29" name="Text Placeholder 20">
            <a:extLst>
              <a:ext uri="{FF2B5EF4-FFF2-40B4-BE49-F238E27FC236}">
                <a16:creationId xmlns:a16="http://schemas.microsoft.com/office/drawing/2014/main" id="{CB8EF6EE-46CF-E9A8-998D-5FB505606A07}"/>
              </a:ext>
            </a:extLst>
          </p:cNvPr>
          <p:cNvSpPr>
            <a:spLocks noGrp="1"/>
          </p:cNvSpPr>
          <p:nvPr>
            <p:ph type="body" sz="quarter" idx="22" hasCustomPrompt="1"/>
          </p:nvPr>
        </p:nvSpPr>
        <p:spPr>
          <a:xfrm>
            <a:off x="2179703"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1</a:t>
            </a:r>
          </a:p>
        </p:txBody>
      </p:sp>
      <p:sp>
        <p:nvSpPr>
          <p:cNvPr id="30" name="Text Placeholder 20">
            <a:extLst>
              <a:ext uri="{FF2B5EF4-FFF2-40B4-BE49-F238E27FC236}">
                <a16:creationId xmlns:a16="http://schemas.microsoft.com/office/drawing/2014/main" id="{ABFDBABD-150E-1066-E859-67C350363A74}"/>
              </a:ext>
            </a:extLst>
          </p:cNvPr>
          <p:cNvSpPr>
            <a:spLocks noGrp="1"/>
          </p:cNvSpPr>
          <p:nvPr>
            <p:ph type="body" sz="quarter" idx="23" hasCustomPrompt="1"/>
          </p:nvPr>
        </p:nvSpPr>
        <p:spPr>
          <a:xfrm>
            <a:off x="4981446"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31" name="Textplatzhalter 3">
            <a:extLst>
              <a:ext uri="{FF2B5EF4-FFF2-40B4-BE49-F238E27FC236}">
                <a16:creationId xmlns:a16="http://schemas.microsoft.com/office/drawing/2014/main" id="{9CCF504D-BD94-E6B9-A003-6FEDBDC6F167}"/>
              </a:ext>
            </a:extLst>
          </p:cNvPr>
          <p:cNvSpPr>
            <a:spLocks noGrp="1"/>
          </p:cNvSpPr>
          <p:nvPr>
            <p:ph type="body" sz="half" idx="24" hasCustomPrompt="1"/>
          </p:nvPr>
        </p:nvSpPr>
        <p:spPr>
          <a:xfrm>
            <a:off x="5144014"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Drei.</a:t>
            </a:r>
          </a:p>
        </p:txBody>
      </p:sp>
      <p:sp>
        <p:nvSpPr>
          <p:cNvPr id="32" name="Text Placeholder 20">
            <a:extLst>
              <a:ext uri="{FF2B5EF4-FFF2-40B4-BE49-F238E27FC236}">
                <a16:creationId xmlns:a16="http://schemas.microsoft.com/office/drawing/2014/main" id="{DC05918B-19F3-139E-B5B0-E41B6879583C}"/>
              </a:ext>
            </a:extLst>
          </p:cNvPr>
          <p:cNvSpPr>
            <a:spLocks noGrp="1"/>
          </p:cNvSpPr>
          <p:nvPr>
            <p:ph type="body" sz="quarter" idx="25" hasCustomPrompt="1"/>
          </p:nvPr>
        </p:nvSpPr>
        <p:spPr>
          <a:xfrm>
            <a:off x="4981446"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2</a:t>
            </a:r>
          </a:p>
        </p:txBody>
      </p:sp>
      <p:sp>
        <p:nvSpPr>
          <p:cNvPr id="33" name="Text Placeholder 20">
            <a:extLst>
              <a:ext uri="{FF2B5EF4-FFF2-40B4-BE49-F238E27FC236}">
                <a16:creationId xmlns:a16="http://schemas.microsoft.com/office/drawing/2014/main" id="{89E425A8-CC4A-98F1-806F-02C98F201562}"/>
              </a:ext>
            </a:extLst>
          </p:cNvPr>
          <p:cNvSpPr>
            <a:spLocks noGrp="1"/>
          </p:cNvSpPr>
          <p:nvPr>
            <p:ph type="body" sz="quarter" idx="26" hasCustomPrompt="1"/>
          </p:nvPr>
        </p:nvSpPr>
        <p:spPr>
          <a:xfrm>
            <a:off x="7783191"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34" name="Textplatzhalter 3">
            <a:extLst>
              <a:ext uri="{FF2B5EF4-FFF2-40B4-BE49-F238E27FC236}">
                <a16:creationId xmlns:a16="http://schemas.microsoft.com/office/drawing/2014/main" id="{5121EFC9-BA41-DBD0-77DA-E429CC16FB68}"/>
              </a:ext>
            </a:extLst>
          </p:cNvPr>
          <p:cNvSpPr>
            <a:spLocks noGrp="1"/>
          </p:cNvSpPr>
          <p:nvPr>
            <p:ph type="body" sz="half" idx="27" hasCustomPrompt="1"/>
          </p:nvPr>
        </p:nvSpPr>
        <p:spPr>
          <a:xfrm>
            <a:off x="7945759"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Drei.</a:t>
            </a:r>
          </a:p>
        </p:txBody>
      </p:sp>
      <p:sp>
        <p:nvSpPr>
          <p:cNvPr id="35" name="Text Placeholder 20">
            <a:extLst>
              <a:ext uri="{FF2B5EF4-FFF2-40B4-BE49-F238E27FC236}">
                <a16:creationId xmlns:a16="http://schemas.microsoft.com/office/drawing/2014/main" id="{794023CF-08D8-D10E-5629-22E9D36C028D}"/>
              </a:ext>
            </a:extLst>
          </p:cNvPr>
          <p:cNvSpPr>
            <a:spLocks noGrp="1"/>
          </p:cNvSpPr>
          <p:nvPr>
            <p:ph type="body" sz="quarter" idx="28" hasCustomPrompt="1"/>
          </p:nvPr>
        </p:nvSpPr>
        <p:spPr>
          <a:xfrm>
            <a:off x="7783191"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3</a:t>
            </a:r>
          </a:p>
        </p:txBody>
      </p:sp>
    </p:spTree>
    <p:extLst>
      <p:ext uri="{BB962C8B-B14F-4D97-AF65-F5344CB8AC3E}">
        <p14:creationId xmlns:p14="http://schemas.microsoft.com/office/powerpoint/2010/main" val="123736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liederung 4">
    <p:spTree>
      <p:nvGrpSpPr>
        <p:cNvPr id="1" name=""/>
        <p:cNvGrpSpPr/>
        <p:nvPr/>
      </p:nvGrpSpPr>
      <p:grpSpPr>
        <a:xfrm>
          <a:off x="0" y="0"/>
          <a:ext cx="0" cy="0"/>
          <a:chOff x="0" y="0"/>
          <a:chExt cx="0" cy="0"/>
        </a:xfrm>
      </p:grpSpPr>
      <p:sp>
        <p:nvSpPr>
          <p:cNvPr id="2" name="Abgerundetes Rechteck 8">
            <a:extLst>
              <a:ext uri="{FF2B5EF4-FFF2-40B4-BE49-F238E27FC236}">
                <a16:creationId xmlns:a16="http://schemas.microsoft.com/office/drawing/2014/main" id="{59412A6D-4002-961D-A170-22D2289FE1FE}"/>
              </a:ext>
            </a:extLst>
          </p:cNvPr>
          <p:cNvSpPr/>
          <p:nvPr userDrawn="1"/>
        </p:nvSpPr>
        <p:spPr>
          <a:xfrm>
            <a:off x="6233441"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Abgerundetes Rechteck 7">
            <a:extLst>
              <a:ext uri="{FF2B5EF4-FFF2-40B4-BE49-F238E27FC236}">
                <a16:creationId xmlns:a16="http://schemas.microsoft.com/office/drawing/2014/main" id="{FDD234B2-3B73-32C7-B653-6353D497B952}"/>
              </a:ext>
            </a:extLst>
          </p:cNvPr>
          <p:cNvSpPr/>
          <p:nvPr userDrawn="1"/>
        </p:nvSpPr>
        <p:spPr>
          <a:xfrm>
            <a:off x="3431697"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Abgerundetes Rechteck 55">
            <a:extLst>
              <a:ext uri="{FF2B5EF4-FFF2-40B4-BE49-F238E27FC236}">
                <a16:creationId xmlns:a16="http://schemas.microsoft.com/office/drawing/2014/main" id="{AE0DCCCE-EABD-5C54-4B69-031F3FB88C73}"/>
              </a:ext>
            </a:extLst>
          </p:cNvPr>
          <p:cNvSpPr/>
          <p:nvPr userDrawn="1"/>
        </p:nvSpPr>
        <p:spPr>
          <a:xfrm>
            <a:off x="629953"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 Placeholder 20">
            <a:extLst>
              <a:ext uri="{FF2B5EF4-FFF2-40B4-BE49-F238E27FC236}">
                <a16:creationId xmlns:a16="http://schemas.microsoft.com/office/drawing/2014/main" id="{908B9260-C192-30AC-B653-0AE1B5660DD6}"/>
              </a:ext>
            </a:extLst>
          </p:cNvPr>
          <p:cNvSpPr>
            <a:spLocks noGrp="1"/>
          </p:cNvSpPr>
          <p:nvPr>
            <p:ph type="body" sz="quarter" idx="12" hasCustomPrompt="1"/>
          </p:nvPr>
        </p:nvSpPr>
        <p:spPr>
          <a:xfrm>
            <a:off x="875723"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20" name="Textplatzhalter 3">
            <a:extLst>
              <a:ext uri="{FF2B5EF4-FFF2-40B4-BE49-F238E27FC236}">
                <a16:creationId xmlns:a16="http://schemas.microsoft.com/office/drawing/2014/main" id="{54FA4527-F6F1-9542-F506-CCCA8FA84C21}"/>
              </a:ext>
            </a:extLst>
          </p:cNvPr>
          <p:cNvSpPr>
            <a:spLocks noGrp="1"/>
          </p:cNvSpPr>
          <p:nvPr>
            <p:ph type="body" sz="half" idx="2" hasCustomPrompt="1"/>
          </p:nvPr>
        </p:nvSpPr>
        <p:spPr>
          <a:xfrm>
            <a:off x="1038291"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29" name="Text Placeholder 20">
            <a:extLst>
              <a:ext uri="{FF2B5EF4-FFF2-40B4-BE49-F238E27FC236}">
                <a16:creationId xmlns:a16="http://schemas.microsoft.com/office/drawing/2014/main" id="{CB8EF6EE-46CF-E9A8-998D-5FB505606A07}"/>
              </a:ext>
            </a:extLst>
          </p:cNvPr>
          <p:cNvSpPr>
            <a:spLocks noGrp="1"/>
          </p:cNvSpPr>
          <p:nvPr>
            <p:ph type="body" sz="quarter" idx="22" hasCustomPrompt="1"/>
          </p:nvPr>
        </p:nvSpPr>
        <p:spPr>
          <a:xfrm>
            <a:off x="875723"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1</a:t>
            </a:r>
          </a:p>
        </p:txBody>
      </p:sp>
      <p:sp>
        <p:nvSpPr>
          <p:cNvPr id="30" name="Text Placeholder 20">
            <a:extLst>
              <a:ext uri="{FF2B5EF4-FFF2-40B4-BE49-F238E27FC236}">
                <a16:creationId xmlns:a16="http://schemas.microsoft.com/office/drawing/2014/main" id="{ABFDBABD-150E-1066-E859-67C350363A74}"/>
              </a:ext>
            </a:extLst>
          </p:cNvPr>
          <p:cNvSpPr>
            <a:spLocks noGrp="1"/>
          </p:cNvSpPr>
          <p:nvPr>
            <p:ph type="body" sz="quarter" idx="23" hasCustomPrompt="1"/>
          </p:nvPr>
        </p:nvSpPr>
        <p:spPr>
          <a:xfrm>
            <a:off x="3677466"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31" name="Textplatzhalter 3">
            <a:extLst>
              <a:ext uri="{FF2B5EF4-FFF2-40B4-BE49-F238E27FC236}">
                <a16:creationId xmlns:a16="http://schemas.microsoft.com/office/drawing/2014/main" id="{9CCF504D-BD94-E6B9-A003-6FEDBDC6F167}"/>
              </a:ext>
            </a:extLst>
          </p:cNvPr>
          <p:cNvSpPr>
            <a:spLocks noGrp="1"/>
          </p:cNvSpPr>
          <p:nvPr>
            <p:ph type="body" sz="half" idx="24" hasCustomPrompt="1"/>
          </p:nvPr>
        </p:nvSpPr>
        <p:spPr>
          <a:xfrm>
            <a:off x="3840034"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32" name="Text Placeholder 20">
            <a:extLst>
              <a:ext uri="{FF2B5EF4-FFF2-40B4-BE49-F238E27FC236}">
                <a16:creationId xmlns:a16="http://schemas.microsoft.com/office/drawing/2014/main" id="{DC05918B-19F3-139E-B5B0-E41B6879583C}"/>
              </a:ext>
            </a:extLst>
          </p:cNvPr>
          <p:cNvSpPr>
            <a:spLocks noGrp="1"/>
          </p:cNvSpPr>
          <p:nvPr>
            <p:ph type="body" sz="quarter" idx="25" hasCustomPrompt="1"/>
          </p:nvPr>
        </p:nvSpPr>
        <p:spPr>
          <a:xfrm>
            <a:off x="3677466"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2</a:t>
            </a:r>
          </a:p>
        </p:txBody>
      </p:sp>
      <p:sp>
        <p:nvSpPr>
          <p:cNvPr id="33" name="Text Placeholder 20">
            <a:extLst>
              <a:ext uri="{FF2B5EF4-FFF2-40B4-BE49-F238E27FC236}">
                <a16:creationId xmlns:a16="http://schemas.microsoft.com/office/drawing/2014/main" id="{89E425A8-CC4A-98F1-806F-02C98F201562}"/>
              </a:ext>
            </a:extLst>
          </p:cNvPr>
          <p:cNvSpPr>
            <a:spLocks noGrp="1"/>
          </p:cNvSpPr>
          <p:nvPr>
            <p:ph type="body" sz="quarter" idx="26" hasCustomPrompt="1"/>
          </p:nvPr>
        </p:nvSpPr>
        <p:spPr>
          <a:xfrm>
            <a:off x="6479211"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34" name="Textplatzhalter 3">
            <a:extLst>
              <a:ext uri="{FF2B5EF4-FFF2-40B4-BE49-F238E27FC236}">
                <a16:creationId xmlns:a16="http://schemas.microsoft.com/office/drawing/2014/main" id="{5121EFC9-BA41-DBD0-77DA-E429CC16FB68}"/>
              </a:ext>
            </a:extLst>
          </p:cNvPr>
          <p:cNvSpPr>
            <a:spLocks noGrp="1"/>
          </p:cNvSpPr>
          <p:nvPr>
            <p:ph type="body" sz="half" idx="27" hasCustomPrompt="1"/>
          </p:nvPr>
        </p:nvSpPr>
        <p:spPr>
          <a:xfrm>
            <a:off x="6641779"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35" name="Text Placeholder 20">
            <a:extLst>
              <a:ext uri="{FF2B5EF4-FFF2-40B4-BE49-F238E27FC236}">
                <a16:creationId xmlns:a16="http://schemas.microsoft.com/office/drawing/2014/main" id="{794023CF-08D8-D10E-5629-22E9D36C028D}"/>
              </a:ext>
            </a:extLst>
          </p:cNvPr>
          <p:cNvSpPr>
            <a:spLocks noGrp="1"/>
          </p:cNvSpPr>
          <p:nvPr>
            <p:ph type="body" sz="quarter" idx="28" hasCustomPrompt="1"/>
          </p:nvPr>
        </p:nvSpPr>
        <p:spPr>
          <a:xfrm>
            <a:off x="6479211"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3</a:t>
            </a:r>
          </a:p>
        </p:txBody>
      </p:sp>
      <p:sp>
        <p:nvSpPr>
          <p:cNvPr id="6" name="Abgerundetes Rechteck 8">
            <a:extLst>
              <a:ext uri="{FF2B5EF4-FFF2-40B4-BE49-F238E27FC236}">
                <a16:creationId xmlns:a16="http://schemas.microsoft.com/office/drawing/2014/main" id="{468C49AF-63F1-4712-E3F9-F5B7F9821D47}"/>
              </a:ext>
            </a:extLst>
          </p:cNvPr>
          <p:cNvSpPr/>
          <p:nvPr userDrawn="1"/>
        </p:nvSpPr>
        <p:spPr>
          <a:xfrm>
            <a:off x="9035185" y="2694860"/>
            <a:ext cx="2608901"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 Placeholder 20">
            <a:extLst>
              <a:ext uri="{FF2B5EF4-FFF2-40B4-BE49-F238E27FC236}">
                <a16:creationId xmlns:a16="http://schemas.microsoft.com/office/drawing/2014/main" id="{B762D3BB-06AB-A136-F56F-79573D91451D}"/>
              </a:ext>
            </a:extLst>
          </p:cNvPr>
          <p:cNvSpPr>
            <a:spLocks noGrp="1"/>
          </p:cNvSpPr>
          <p:nvPr>
            <p:ph type="body" sz="quarter" idx="29" hasCustomPrompt="1"/>
          </p:nvPr>
        </p:nvSpPr>
        <p:spPr>
          <a:xfrm>
            <a:off x="9280955"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9" name="Textplatzhalter 3">
            <a:extLst>
              <a:ext uri="{FF2B5EF4-FFF2-40B4-BE49-F238E27FC236}">
                <a16:creationId xmlns:a16="http://schemas.microsoft.com/office/drawing/2014/main" id="{FB977ED9-E9D7-E58B-9B7C-7268699A0746}"/>
              </a:ext>
            </a:extLst>
          </p:cNvPr>
          <p:cNvSpPr>
            <a:spLocks noGrp="1"/>
          </p:cNvSpPr>
          <p:nvPr>
            <p:ph type="body" sz="half" idx="30" hasCustomPrompt="1"/>
          </p:nvPr>
        </p:nvSpPr>
        <p:spPr>
          <a:xfrm>
            <a:off x="9443523"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10" name="Text Placeholder 20">
            <a:extLst>
              <a:ext uri="{FF2B5EF4-FFF2-40B4-BE49-F238E27FC236}">
                <a16:creationId xmlns:a16="http://schemas.microsoft.com/office/drawing/2014/main" id="{F5A507EA-60A9-6C6C-0F90-F4669E75AE67}"/>
              </a:ext>
            </a:extLst>
          </p:cNvPr>
          <p:cNvSpPr>
            <a:spLocks noGrp="1"/>
          </p:cNvSpPr>
          <p:nvPr>
            <p:ph type="body" sz="quarter" idx="31" hasCustomPrompt="1"/>
          </p:nvPr>
        </p:nvSpPr>
        <p:spPr>
          <a:xfrm>
            <a:off x="9280955"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4</a:t>
            </a:r>
          </a:p>
        </p:txBody>
      </p:sp>
      <p:sp>
        <p:nvSpPr>
          <p:cNvPr id="11" name="Titel 1">
            <a:extLst>
              <a:ext uri="{FF2B5EF4-FFF2-40B4-BE49-F238E27FC236}">
                <a16:creationId xmlns:a16="http://schemas.microsoft.com/office/drawing/2014/main" id="{F7C862E3-D82F-2AC4-1118-B8932DC34723}"/>
              </a:ext>
            </a:extLst>
          </p:cNvPr>
          <p:cNvSpPr>
            <a:spLocks noGrp="1"/>
          </p:cNvSpPr>
          <p:nvPr>
            <p:ph type="ctrTitle" hasCustomPrompt="1"/>
          </p:nvPr>
        </p:nvSpPr>
        <p:spPr>
          <a:xfrm>
            <a:off x="685756" y="1633707"/>
            <a:ext cx="10972888" cy="772647"/>
          </a:xfrm>
        </p:spPr>
        <p:txBody>
          <a:bodyPr anchor="ctr" anchorCtr="0">
            <a:spAutoFit/>
          </a:bodyPr>
          <a:lstStyle>
            <a:lvl1pPr algn="ctr">
              <a:defRPr/>
            </a:lvl1pPr>
          </a:lstStyle>
          <a:p>
            <a:pPr algn="ctr"/>
            <a:r>
              <a:rPr lang="de-DE" sz="4800" dirty="0">
                <a:solidFill>
                  <a:srgbClr val="000000"/>
                </a:solidFill>
              </a:rPr>
              <a:t>GLIEDERUNG IN VIER</a:t>
            </a:r>
          </a:p>
        </p:txBody>
      </p:sp>
      <p:sp>
        <p:nvSpPr>
          <p:cNvPr id="5" name="Text Placeholder 20">
            <a:extLst>
              <a:ext uri="{FF2B5EF4-FFF2-40B4-BE49-F238E27FC236}">
                <a16:creationId xmlns:a16="http://schemas.microsoft.com/office/drawing/2014/main" id="{B5CD4CC0-E039-8106-B2F3-98D00C9E3048}"/>
              </a:ext>
            </a:extLst>
          </p:cNvPr>
          <p:cNvSpPr>
            <a:spLocks noGrp="1"/>
          </p:cNvSpPr>
          <p:nvPr>
            <p:ph type="body" sz="quarter" idx="15" hasCustomPrompt="1"/>
          </p:nvPr>
        </p:nvSpPr>
        <p:spPr>
          <a:xfrm>
            <a:off x="3957332" y="1274630"/>
            <a:ext cx="4165588" cy="303994"/>
          </a:xfrm>
        </p:spPr>
        <p:txBody>
          <a:bodyPr vert="horz" lIns="91440" tIns="45720" rIns="91440" bIns="45720" rtlCol="0" anchor="ctr">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SUBHEADLINE</a:t>
            </a:r>
          </a:p>
        </p:txBody>
      </p:sp>
    </p:spTree>
    <p:extLst>
      <p:ext uri="{BB962C8B-B14F-4D97-AF65-F5344CB8AC3E}">
        <p14:creationId xmlns:p14="http://schemas.microsoft.com/office/powerpoint/2010/main" val="43085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liederung in 5">
    <p:spTree>
      <p:nvGrpSpPr>
        <p:cNvPr id="1" name=""/>
        <p:cNvGrpSpPr/>
        <p:nvPr/>
      </p:nvGrpSpPr>
      <p:grpSpPr>
        <a:xfrm>
          <a:off x="0" y="0"/>
          <a:ext cx="0" cy="0"/>
          <a:chOff x="0" y="0"/>
          <a:chExt cx="0" cy="0"/>
        </a:xfrm>
      </p:grpSpPr>
      <p:sp>
        <p:nvSpPr>
          <p:cNvPr id="7" name="Abgerundetes Rechteck 7">
            <a:extLst>
              <a:ext uri="{FF2B5EF4-FFF2-40B4-BE49-F238E27FC236}">
                <a16:creationId xmlns:a16="http://schemas.microsoft.com/office/drawing/2014/main" id="{FE1A5B23-F769-82CC-38FA-472F265103A5}"/>
              </a:ext>
            </a:extLst>
          </p:cNvPr>
          <p:cNvSpPr/>
          <p:nvPr userDrawn="1"/>
        </p:nvSpPr>
        <p:spPr>
          <a:xfrm>
            <a:off x="2579887" y="2692646"/>
            <a:ext cx="2225736"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Abgerundetes Rechteck 8">
            <a:extLst>
              <a:ext uri="{FF2B5EF4-FFF2-40B4-BE49-F238E27FC236}">
                <a16:creationId xmlns:a16="http://schemas.microsoft.com/office/drawing/2014/main" id="{59412A6D-4002-961D-A170-22D2289FE1FE}"/>
              </a:ext>
            </a:extLst>
          </p:cNvPr>
          <p:cNvSpPr/>
          <p:nvPr userDrawn="1"/>
        </p:nvSpPr>
        <p:spPr>
          <a:xfrm>
            <a:off x="7386377" y="2692646"/>
            <a:ext cx="2225736"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Abgerundetes Rechteck 7">
            <a:extLst>
              <a:ext uri="{FF2B5EF4-FFF2-40B4-BE49-F238E27FC236}">
                <a16:creationId xmlns:a16="http://schemas.microsoft.com/office/drawing/2014/main" id="{FDD234B2-3B73-32C7-B653-6353D497B952}"/>
              </a:ext>
            </a:extLst>
          </p:cNvPr>
          <p:cNvSpPr/>
          <p:nvPr userDrawn="1"/>
        </p:nvSpPr>
        <p:spPr>
          <a:xfrm>
            <a:off x="4983132" y="2692646"/>
            <a:ext cx="2225736"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Abgerundetes Rechteck 55">
            <a:extLst>
              <a:ext uri="{FF2B5EF4-FFF2-40B4-BE49-F238E27FC236}">
                <a16:creationId xmlns:a16="http://schemas.microsoft.com/office/drawing/2014/main" id="{AE0DCCCE-EABD-5C54-4B69-031F3FB88C73}"/>
              </a:ext>
            </a:extLst>
          </p:cNvPr>
          <p:cNvSpPr/>
          <p:nvPr userDrawn="1"/>
        </p:nvSpPr>
        <p:spPr>
          <a:xfrm>
            <a:off x="176642" y="2692648"/>
            <a:ext cx="2225736"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Text Placeholder 20">
            <a:extLst>
              <a:ext uri="{FF2B5EF4-FFF2-40B4-BE49-F238E27FC236}">
                <a16:creationId xmlns:a16="http://schemas.microsoft.com/office/drawing/2014/main" id="{908B9260-C192-30AC-B653-0AE1B5660DD6}"/>
              </a:ext>
            </a:extLst>
          </p:cNvPr>
          <p:cNvSpPr>
            <a:spLocks noGrp="1"/>
          </p:cNvSpPr>
          <p:nvPr>
            <p:ph type="body" sz="quarter" idx="12" hasCustomPrompt="1"/>
          </p:nvPr>
        </p:nvSpPr>
        <p:spPr>
          <a:xfrm>
            <a:off x="230523"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20" name="Textplatzhalter 3">
            <a:extLst>
              <a:ext uri="{FF2B5EF4-FFF2-40B4-BE49-F238E27FC236}">
                <a16:creationId xmlns:a16="http://schemas.microsoft.com/office/drawing/2014/main" id="{54FA4527-F6F1-9542-F506-CCCA8FA84C21}"/>
              </a:ext>
            </a:extLst>
          </p:cNvPr>
          <p:cNvSpPr>
            <a:spLocks noGrp="1"/>
          </p:cNvSpPr>
          <p:nvPr>
            <p:ph type="body" sz="half" idx="2" hasCustomPrompt="1"/>
          </p:nvPr>
        </p:nvSpPr>
        <p:spPr>
          <a:xfrm>
            <a:off x="402327"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29" name="Text Placeholder 20">
            <a:extLst>
              <a:ext uri="{FF2B5EF4-FFF2-40B4-BE49-F238E27FC236}">
                <a16:creationId xmlns:a16="http://schemas.microsoft.com/office/drawing/2014/main" id="{CB8EF6EE-46CF-E9A8-998D-5FB505606A07}"/>
              </a:ext>
            </a:extLst>
          </p:cNvPr>
          <p:cNvSpPr>
            <a:spLocks noGrp="1"/>
          </p:cNvSpPr>
          <p:nvPr>
            <p:ph type="body" sz="quarter" idx="22" hasCustomPrompt="1"/>
          </p:nvPr>
        </p:nvSpPr>
        <p:spPr>
          <a:xfrm>
            <a:off x="230523"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1</a:t>
            </a:r>
          </a:p>
        </p:txBody>
      </p:sp>
      <p:sp>
        <p:nvSpPr>
          <p:cNvPr id="30" name="Text Placeholder 20">
            <a:extLst>
              <a:ext uri="{FF2B5EF4-FFF2-40B4-BE49-F238E27FC236}">
                <a16:creationId xmlns:a16="http://schemas.microsoft.com/office/drawing/2014/main" id="{ABFDBABD-150E-1066-E859-67C350363A74}"/>
              </a:ext>
            </a:extLst>
          </p:cNvPr>
          <p:cNvSpPr>
            <a:spLocks noGrp="1"/>
          </p:cNvSpPr>
          <p:nvPr>
            <p:ph type="body" sz="quarter" idx="23" hasCustomPrompt="1"/>
          </p:nvPr>
        </p:nvSpPr>
        <p:spPr>
          <a:xfrm>
            <a:off x="2626321"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31" name="Textplatzhalter 3">
            <a:extLst>
              <a:ext uri="{FF2B5EF4-FFF2-40B4-BE49-F238E27FC236}">
                <a16:creationId xmlns:a16="http://schemas.microsoft.com/office/drawing/2014/main" id="{9CCF504D-BD94-E6B9-A003-6FEDBDC6F167}"/>
              </a:ext>
            </a:extLst>
          </p:cNvPr>
          <p:cNvSpPr>
            <a:spLocks noGrp="1"/>
          </p:cNvSpPr>
          <p:nvPr>
            <p:ph type="body" sz="half" idx="24" hasCustomPrompt="1"/>
          </p:nvPr>
        </p:nvSpPr>
        <p:spPr>
          <a:xfrm>
            <a:off x="2788889"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32" name="Text Placeholder 20">
            <a:extLst>
              <a:ext uri="{FF2B5EF4-FFF2-40B4-BE49-F238E27FC236}">
                <a16:creationId xmlns:a16="http://schemas.microsoft.com/office/drawing/2014/main" id="{DC05918B-19F3-139E-B5B0-E41B6879583C}"/>
              </a:ext>
            </a:extLst>
          </p:cNvPr>
          <p:cNvSpPr>
            <a:spLocks noGrp="1"/>
          </p:cNvSpPr>
          <p:nvPr>
            <p:ph type="body" sz="quarter" idx="25" hasCustomPrompt="1"/>
          </p:nvPr>
        </p:nvSpPr>
        <p:spPr>
          <a:xfrm>
            <a:off x="2626321"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2</a:t>
            </a:r>
          </a:p>
        </p:txBody>
      </p:sp>
      <p:sp>
        <p:nvSpPr>
          <p:cNvPr id="33" name="Text Placeholder 20">
            <a:extLst>
              <a:ext uri="{FF2B5EF4-FFF2-40B4-BE49-F238E27FC236}">
                <a16:creationId xmlns:a16="http://schemas.microsoft.com/office/drawing/2014/main" id="{89E425A8-CC4A-98F1-806F-02C98F201562}"/>
              </a:ext>
            </a:extLst>
          </p:cNvPr>
          <p:cNvSpPr>
            <a:spLocks noGrp="1"/>
          </p:cNvSpPr>
          <p:nvPr>
            <p:ph type="body" sz="quarter" idx="26" hasCustomPrompt="1"/>
          </p:nvPr>
        </p:nvSpPr>
        <p:spPr>
          <a:xfrm>
            <a:off x="5051293"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34" name="Textplatzhalter 3">
            <a:extLst>
              <a:ext uri="{FF2B5EF4-FFF2-40B4-BE49-F238E27FC236}">
                <a16:creationId xmlns:a16="http://schemas.microsoft.com/office/drawing/2014/main" id="{5121EFC9-BA41-DBD0-77DA-E429CC16FB68}"/>
              </a:ext>
            </a:extLst>
          </p:cNvPr>
          <p:cNvSpPr>
            <a:spLocks noGrp="1"/>
          </p:cNvSpPr>
          <p:nvPr>
            <p:ph type="body" sz="half" idx="27" hasCustomPrompt="1"/>
          </p:nvPr>
        </p:nvSpPr>
        <p:spPr>
          <a:xfrm>
            <a:off x="5213861"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35" name="Text Placeholder 20">
            <a:extLst>
              <a:ext uri="{FF2B5EF4-FFF2-40B4-BE49-F238E27FC236}">
                <a16:creationId xmlns:a16="http://schemas.microsoft.com/office/drawing/2014/main" id="{794023CF-08D8-D10E-5629-22E9D36C028D}"/>
              </a:ext>
            </a:extLst>
          </p:cNvPr>
          <p:cNvSpPr>
            <a:spLocks noGrp="1"/>
          </p:cNvSpPr>
          <p:nvPr>
            <p:ph type="body" sz="quarter" idx="28" hasCustomPrompt="1"/>
          </p:nvPr>
        </p:nvSpPr>
        <p:spPr>
          <a:xfrm>
            <a:off x="5051293"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3</a:t>
            </a:r>
          </a:p>
        </p:txBody>
      </p:sp>
      <p:sp>
        <p:nvSpPr>
          <p:cNvPr id="6" name="Abgerundetes Rechteck 8">
            <a:extLst>
              <a:ext uri="{FF2B5EF4-FFF2-40B4-BE49-F238E27FC236}">
                <a16:creationId xmlns:a16="http://schemas.microsoft.com/office/drawing/2014/main" id="{468C49AF-63F1-4712-E3F9-F5B7F9821D47}"/>
              </a:ext>
            </a:extLst>
          </p:cNvPr>
          <p:cNvSpPr/>
          <p:nvPr userDrawn="1"/>
        </p:nvSpPr>
        <p:spPr>
          <a:xfrm>
            <a:off x="9789622" y="2692646"/>
            <a:ext cx="2225736" cy="2555865"/>
          </a:xfrm>
          <a:prstGeom prst="roundRect">
            <a:avLst>
              <a:gd name="adj" fmla="val 6142"/>
            </a:avLst>
          </a:prstGeom>
          <a:solidFill>
            <a:srgbClr val="71777A">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 Placeholder 20">
            <a:extLst>
              <a:ext uri="{FF2B5EF4-FFF2-40B4-BE49-F238E27FC236}">
                <a16:creationId xmlns:a16="http://schemas.microsoft.com/office/drawing/2014/main" id="{B762D3BB-06AB-A136-F56F-79573D91451D}"/>
              </a:ext>
            </a:extLst>
          </p:cNvPr>
          <p:cNvSpPr>
            <a:spLocks noGrp="1"/>
          </p:cNvSpPr>
          <p:nvPr>
            <p:ph type="body" sz="quarter" idx="29" hasCustomPrompt="1"/>
          </p:nvPr>
        </p:nvSpPr>
        <p:spPr>
          <a:xfrm>
            <a:off x="7448319"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9" name="Textplatzhalter 3">
            <a:extLst>
              <a:ext uri="{FF2B5EF4-FFF2-40B4-BE49-F238E27FC236}">
                <a16:creationId xmlns:a16="http://schemas.microsoft.com/office/drawing/2014/main" id="{FB977ED9-E9D7-E58B-9B7C-7268699A0746}"/>
              </a:ext>
            </a:extLst>
          </p:cNvPr>
          <p:cNvSpPr>
            <a:spLocks noGrp="1"/>
          </p:cNvSpPr>
          <p:nvPr>
            <p:ph type="body" sz="half" idx="30" hasCustomPrompt="1"/>
          </p:nvPr>
        </p:nvSpPr>
        <p:spPr>
          <a:xfrm>
            <a:off x="7610887"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10" name="Text Placeholder 20">
            <a:extLst>
              <a:ext uri="{FF2B5EF4-FFF2-40B4-BE49-F238E27FC236}">
                <a16:creationId xmlns:a16="http://schemas.microsoft.com/office/drawing/2014/main" id="{F5A507EA-60A9-6C6C-0F90-F4669E75AE67}"/>
              </a:ext>
            </a:extLst>
          </p:cNvPr>
          <p:cNvSpPr>
            <a:spLocks noGrp="1"/>
          </p:cNvSpPr>
          <p:nvPr>
            <p:ph type="body" sz="quarter" idx="31" hasCustomPrompt="1"/>
          </p:nvPr>
        </p:nvSpPr>
        <p:spPr>
          <a:xfrm>
            <a:off x="7448319"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4</a:t>
            </a:r>
          </a:p>
        </p:txBody>
      </p:sp>
      <p:sp>
        <p:nvSpPr>
          <p:cNvPr id="11" name="Titel 1">
            <a:extLst>
              <a:ext uri="{FF2B5EF4-FFF2-40B4-BE49-F238E27FC236}">
                <a16:creationId xmlns:a16="http://schemas.microsoft.com/office/drawing/2014/main" id="{F7C862E3-D82F-2AC4-1118-B8932DC34723}"/>
              </a:ext>
            </a:extLst>
          </p:cNvPr>
          <p:cNvSpPr>
            <a:spLocks noGrp="1"/>
          </p:cNvSpPr>
          <p:nvPr>
            <p:ph type="ctrTitle" hasCustomPrompt="1"/>
          </p:nvPr>
        </p:nvSpPr>
        <p:spPr>
          <a:xfrm>
            <a:off x="685756" y="1633707"/>
            <a:ext cx="10972888" cy="772647"/>
          </a:xfrm>
        </p:spPr>
        <p:txBody>
          <a:bodyPr anchor="ctr" anchorCtr="0">
            <a:spAutoFit/>
          </a:bodyPr>
          <a:lstStyle>
            <a:lvl1pPr algn="ctr">
              <a:defRPr/>
            </a:lvl1pPr>
          </a:lstStyle>
          <a:p>
            <a:pPr algn="ctr"/>
            <a:r>
              <a:rPr lang="de-DE" sz="4800" dirty="0">
                <a:solidFill>
                  <a:srgbClr val="000000"/>
                </a:solidFill>
              </a:rPr>
              <a:t>GLIEDERUNG IN FÜNF</a:t>
            </a:r>
          </a:p>
        </p:txBody>
      </p:sp>
      <p:sp>
        <p:nvSpPr>
          <p:cNvPr id="5" name="Text Placeholder 20">
            <a:extLst>
              <a:ext uri="{FF2B5EF4-FFF2-40B4-BE49-F238E27FC236}">
                <a16:creationId xmlns:a16="http://schemas.microsoft.com/office/drawing/2014/main" id="{B5CD4CC0-E039-8106-B2F3-98D00C9E3048}"/>
              </a:ext>
            </a:extLst>
          </p:cNvPr>
          <p:cNvSpPr>
            <a:spLocks noGrp="1"/>
          </p:cNvSpPr>
          <p:nvPr>
            <p:ph type="body" sz="quarter" idx="15" hasCustomPrompt="1"/>
          </p:nvPr>
        </p:nvSpPr>
        <p:spPr>
          <a:xfrm>
            <a:off x="3957332" y="1274630"/>
            <a:ext cx="4165588" cy="303994"/>
          </a:xfrm>
        </p:spPr>
        <p:txBody>
          <a:bodyPr vert="horz" lIns="91440" tIns="45720" rIns="91440" bIns="45720" rtlCol="0" anchor="ctr">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SUBHEADLINE</a:t>
            </a:r>
          </a:p>
        </p:txBody>
      </p:sp>
      <p:sp>
        <p:nvSpPr>
          <p:cNvPr id="12" name="Text Placeholder 20">
            <a:extLst>
              <a:ext uri="{FF2B5EF4-FFF2-40B4-BE49-F238E27FC236}">
                <a16:creationId xmlns:a16="http://schemas.microsoft.com/office/drawing/2014/main" id="{775526C8-CDE5-91FD-0F2F-032B666E213B}"/>
              </a:ext>
            </a:extLst>
          </p:cNvPr>
          <p:cNvSpPr>
            <a:spLocks noGrp="1"/>
          </p:cNvSpPr>
          <p:nvPr>
            <p:ph type="body" sz="quarter" idx="32" hasCustomPrompt="1"/>
          </p:nvPr>
        </p:nvSpPr>
        <p:spPr>
          <a:xfrm>
            <a:off x="9836623" y="3636473"/>
            <a:ext cx="2117361" cy="303994"/>
          </a:xfrm>
        </p:spPr>
        <p:txBody>
          <a:bodyPr vert="horz" lIns="91440" tIns="45720" rIns="91440" bIns="45720" rtlCol="0">
            <a:spAutoFit/>
          </a:bodyPr>
          <a:lstStyle>
            <a:lvl1pPr marL="0" indent="0" algn="ctr">
              <a:buNone/>
              <a:defRPr lang="de-DE" sz="1200" dirty="0">
                <a:solidFill>
                  <a:srgbClr val="383836"/>
                </a:solidFill>
                <a:latin typeface="Exo Medium" pitchFamily="2" charset="77"/>
              </a:defRPr>
            </a:lvl1pPr>
          </a:lstStyle>
          <a:p>
            <a:pPr marL="228600" lvl="0" indent="-228600" algn="ctr">
              <a:lnSpc>
                <a:spcPct val="120000"/>
              </a:lnSpc>
            </a:pPr>
            <a:r>
              <a:rPr lang="de-DE" dirty="0"/>
              <a:t>Berliner Fußball-Verband</a:t>
            </a:r>
          </a:p>
        </p:txBody>
      </p:sp>
      <p:sp>
        <p:nvSpPr>
          <p:cNvPr id="13" name="Textplatzhalter 3">
            <a:extLst>
              <a:ext uri="{FF2B5EF4-FFF2-40B4-BE49-F238E27FC236}">
                <a16:creationId xmlns:a16="http://schemas.microsoft.com/office/drawing/2014/main" id="{45622FEB-A6B9-5333-6B8A-99F757A032A6}"/>
              </a:ext>
            </a:extLst>
          </p:cNvPr>
          <p:cNvSpPr>
            <a:spLocks noGrp="1"/>
          </p:cNvSpPr>
          <p:nvPr>
            <p:ph type="body" sz="half" idx="33" hasCustomPrompt="1"/>
          </p:nvPr>
        </p:nvSpPr>
        <p:spPr>
          <a:xfrm>
            <a:off x="9999191" y="4036639"/>
            <a:ext cx="1792224" cy="935938"/>
          </a:xfrm>
        </p:spPr>
        <p:txBody>
          <a:bodyPr>
            <a:normAutofit/>
          </a:bodyPr>
          <a:lstStyle>
            <a:lvl1pPr marL="0" indent="0" algn="ctr">
              <a:lnSpc>
                <a:spcPct val="13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 Berliner Fußball-Verband e.V. 2023 Template – PowerPoint Layout Gliederung in Vier.</a:t>
            </a:r>
          </a:p>
        </p:txBody>
      </p:sp>
      <p:sp>
        <p:nvSpPr>
          <p:cNvPr id="14" name="Text Placeholder 20">
            <a:extLst>
              <a:ext uri="{FF2B5EF4-FFF2-40B4-BE49-F238E27FC236}">
                <a16:creationId xmlns:a16="http://schemas.microsoft.com/office/drawing/2014/main" id="{43F5F727-EB38-EA13-F22C-CE2A6ADD3D62}"/>
              </a:ext>
            </a:extLst>
          </p:cNvPr>
          <p:cNvSpPr>
            <a:spLocks noGrp="1"/>
          </p:cNvSpPr>
          <p:nvPr>
            <p:ph type="body" sz="quarter" idx="34" hasCustomPrompt="1"/>
          </p:nvPr>
        </p:nvSpPr>
        <p:spPr>
          <a:xfrm>
            <a:off x="9836623" y="2960138"/>
            <a:ext cx="2117361" cy="656718"/>
          </a:xfrm>
        </p:spPr>
        <p:txBody>
          <a:bodyPr vert="horz" lIns="91440" tIns="45720" rIns="91440" bIns="45720" rtlCol="0" anchor="ctr" anchorCtr="0">
            <a:spAutoFit/>
          </a:bodyPr>
          <a:lstStyle>
            <a:lvl1pPr marL="0" indent="0" algn="ctr">
              <a:buNone/>
              <a:defRPr lang="de-DE" sz="3200" b="1" i="0" dirty="0">
                <a:solidFill>
                  <a:srgbClr val="EB1923"/>
                </a:solidFill>
                <a:latin typeface="Exo" pitchFamily="2" charset="77"/>
              </a:defRPr>
            </a:lvl1pPr>
          </a:lstStyle>
          <a:p>
            <a:pPr marL="228600" lvl="0" indent="-228600" algn="ctr">
              <a:lnSpc>
                <a:spcPct val="120000"/>
              </a:lnSpc>
            </a:pPr>
            <a:r>
              <a:rPr lang="de-DE" dirty="0"/>
              <a:t>5</a:t>
            </a:r>
          </a:p>
        </p:txBody>
      </p:sp>
    </p:spTree>
    <p:extLst>
      <p:ext uri="{BB962C8B-B14F-4D97-AF65-F5344CB8AC3E}">
        <p14:creationId xmlns:p14="http://schemas.microsoft.com/office/powerpoint/2010/main" val="76748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ießtext-Layout 1">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F931DE5A-BA5B-BFF6-5870-21CEA599255A}"/>
              </a:ext>
            </a:extLst>
          </p:cNvPr>
          <p:cNvSpPr>
            <a:spLocks noGrp="1"/>
          </p:cNvSpPr>
          <p:nvPr>
            <p:ph type="body" sz="quarter" idx="17" hasCustomPrompt="1"/>
          </p:nvPr>
        </p:nvSpPr>
        <p:spPr>
          <a:xfrm>
            <a:off x="716234" y="1113527"/>
            <a:ext cx="5629702" cy="772647"/>
          </a:xfrm>
        </p:spPr>
        <p:txBody>
          <a:bodyPr wrap="square" anchor="ctr">
            <a:spAutoFit/>
          </a:bodyPr>
          <a:lstStyle>
            <a:lvl1pPr marL="0" indent="0">
              <a:buNone/>
              <a:defRPr sz="4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INFORMATIONEN</a:t>
            </a:r>
          </a:p>
        </p:txBody>
      </p:sp>
      <p:sp>
        <p:nvSpPr>
          <p:cNvPr id="20" name="Text Placeholder 20">
            <a:extLst>
              <a:ext uri="{FF2B5EF4-FFF2-40B4-BE49-F238E27FC236}">
                <a16:creationId xmlns:a16="http://schemas.microsoft.com/office/drawing/2014/main" id="{8A6E50C2-5C16-10E9-23DE-255E818A6449}"/>
              </a:ext>
            </a:extLst>
          </p:cNvPr>
          <p:cNvSpPr>
            <a:spLocks noGrp="1"/>
          </p:cNvSpPr>
          <p:nvPr>
            <p:ph type="body" sz="quarter" idx="11" hasCustomPrompt="1"/>
          </p:nvPr>
        </p:nvSpPr>
        <p:spPr>
          <a:xfrm>
            <a:off x="716234" y="2032286"/>
            <a:ext cx="5629702" cy="290785"/>
          </a:xfrm>
        </p:spPr>
        <p:txBody>
          <a:bodyPr vert="horz" wrap="square" lIns="91440" tIns="45720" rIns="91440" bIns="45720" rtlCol="0" anchor="ctr">
            <a:spAutoFit/>
          </a:bodyPr>
          <a:lstStyle>
            <a:lvl1pPr marL="0" indent="0">
              <a:buFontTx/>
              <a:buNone/>
              <a:defRPr lang="en-US" sz="1400" dirty="0" smtClean="0">
                <a:solidFill>
                  <a:schemeClr val="tx1"/>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Berliner Fußball-Verband e.V. Untertitel</a:t>
            </a:r>
          </a:p>
        </p:txBody>
      </p:sp>
      <p:sp>
        <p:nvSpPr>
          <p:cNvPr id="21" name="Text Placeholder 20">
            <a:extLst>
              <a:ext uri="{FF2B5EF4-FFF2-40B4-BE49-F238E27FC236}">
                <a16:creationId xmlns:a16="http://schemas.microsoft.com/office/drawing/2014/main" id="{76AF01EF-1DF4-F467-57DD-2D2BE04EF414}"/>
              </a:ext>
            </a:extLst>
          </p:cNvPr>
          <p:cNvSpPr>
            <a:spLocks noGrp="1"/>
          </p:cNvSpPr>
          <p:nvPr>
            <p:ph type="body" sz="quarter" idx="18" hasCustomPrompt="1"/>
          </p:nvPr>
        </p:nvSpPr>
        <p:spPr>
          <a:xfrm>
            <a:off x="6737127" y="1134782"/>
            <a:ext cx="4815775" cy="3457485"/>
          </a:xfrm>
        </p:spPr>
        <p:txBody>
          <a:bodyPr vert="horz" wrap="square" lIns="91440" tIns="45720" rIns="91440" bIns="45720" rtlCol="0">
            <a:spAutoFit/>
          </a:bodyPr>
          <a:lstStyle>
            <a:lvl1pPr marL="0" indent="0">
              <a:lnSpc>
                <a:spcPct val="130000"/>
              </a:lnSpc>
              <a:buFontTx/>
              <a:buNone/>
              <a:defRPr lang="en-US" sz="1300" b="0"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Fließtext einfügen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br>
              <a:rPr lang="de-DE" dirty="0"/>
            </a:br>
            <a:br>
              <a:rPr lang="de-DE" dirty="0"/>
            </a:br>
            <a:r>
              <a:rPr lang="de-DE" dirty="0"/>
              <a:t>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a:t>
            </a:r>
            <a:br>
              <a:rPr lang="de-DE" dirty="0"/>
            </a:br>
            <a:r>
              <a:rPr lang="de-DE" dirty="0"/>
              <a:t>EIN TEAM BERLIN.</a:t>
            </a:r>
          </a:p>
        </p:txBody>
      </p:sp>
    </p:spTree>
    <p:extLst>
      <p:ext uri="{BB962C8B-B14F-4D97-AF65-F5344CB8AC3E}">
        <p14:creationId xmlns:p14="http://schemas.microsoft.com/office/powerpoint/2010/main" val="30048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ießtext-Layout 2">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F931DE5A-BA5B-BFF6-5870-21CEA599255A}"/>
              </a:ext>
            </a:extLst>
          </p:cNvPr>
          <p:cNvSpPr>
            <a:spLocks noGrp="1"/>
          </p:cNvSpPr>
          <p:nvPr>
            <p:ph type="body" sz="quarter" idx="17" hasCustomPrompt="1"/>
          </p:nvPr>
        </p:nvSpPr>
        <p:spPr>
          <a:xfrm>
            <a:off x="716234" y="1092752"/>
            <a:ext cx="8190022" cy="1437445"/>
          </a:xfrm>
        </p:spPr>
        <p:txBody>
          <a:bodyPr wrap="square" anchor="ctr">
            <a:spAutoFit/>
          </a:bodyPr>
          <a:lstStyle>
            <a:lvl1pPr marL="0" indent="0">
              <a:buNone/>
              <a:defRPr sz="4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MEHR INFORMATIONEN HEADLINE BFV 2023</a:t>
            </a:r>
          </a:p>
        </p:txBody>
      </p:sp>
      <p:sp>
        <p:nvSpPr>
          <p:cNvPr id="21" name="Text Placeholder 20">
            <a:extLst>
              <a:ext uri="{FF2B5EF4-FFF2-40B4-BE49-F238E27FC236}">
                <a16:creationId xmlns:a16="http://schemas.microsoft.com/office/drawing/2014/main" id="{76AF01EF-1DF4-F467-57DD-2D2BE04EF414}"/>
              </a:ext>
            </a:extLst>
          </p:cNvPr>
          <p:cNvSpPr>
            <a:spLocks noGrp="1"/>
          </p:cNvSpPr>
          <p:nvPr>
            <p:ph type="body" sz="quarter" idx="18" hasCustomPrompt="1"/>
          </p:nvPr>
        </p:nvSpPr>
        <p:spPr>
          <a:xfrm>
            <a:off x="716234" y="2628411"/>
            <a:ext cx="8190022" cy="2417200"/>
          </a:xfrm>
        </p:spPr>
        <p:txBody>
          <a:bodyPr vert="horz" wrap="square" lIns="91440" tIns="45720" rIns="91440" bIns="45720" rtlCol="0">
            <a:spAutoFit/>
          </a:bodyPr>
          <a:lstStyle>
            <a:lvl1pPr marL="0" indent="0">
              <a:lnSpc>
                <a:spcPct val="130000"/>
              </a:lnSpc>
              <a:buFontTx/>
              <a:buNone/>
              <a:defRPr lang="en-US" sz="1300" b="0"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Fließtext einfügen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br>
              <a:rPr lang="de-DE" dirty="0"/>
            </a:br>
            <a:br>
              <a:rPr lang="de-DE" dirty="0"/>
            </a:br>
            <a:r>
              <a:rPr lang="de-DE" dirty="0"/>
              <a:t>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a:t>
            </a:r>
            <a:br>
              <a:rPr lang="de-DE" dirty="0"/>
            </a:br>
            <a:r>
              <a:rPr lang="de-DE" dirty="0"/>
              <a:t>EIN TEAM BERLIN.</a:t>
            </a:r>
          </a:p>
        </p:txBody>
      </p:sp>
    </p:spTree>
    <p:extLst>
      <p:ext uri="{BB962C8B-B14F-4D97-AF65-F5344CB8AC3E}">
        <p14:creationId xmlns:p14="http://schemas.microsoft.com/office/powerpoint/2010/main" val="170004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ießtext-Layout 3">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F931DE5A-BA5B-BFF6-5870-21CEA599255A}"/>
              </a:ext>
            </a:extLst>
          </p:cNvPr>
          <p:cNvSpPr>
            <a:spLocks noGrp="1"/>
          </p:cNvSpPr>
          <p:nvPr>
            <p:ph type="body" sz="quarter" idx="17" hasCustomPrompt="1"/>
          </p:nvPr>
        </p:nvSpPr>
        <p:spPr>
          <a:xfrm>
            <a:off x="716234" y="1092752"/>
            <a:ext cx="8190022" cy="1437445"/>
          </a:xfrm>
        </p:spPr>
        <p:txBody>
          <a:bodyPr wrap="square" anchor="ctr">
            <a:spAutoFit/>
          </a:bodyPr>
          <a:lstStyle>
            <a:lvl1pPr marL="0" indent="0">
              <a:buNone/>
              <a:defRPr sz="4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MEHR INFORMATIONEN HEADLINE ZWEIZEILIG</a:t>
            </a:r>
          </a:p>
        </p:txBody>
      </p:sp>
      <p:sp>
        <p:nvSpPr>
          <p:cNvPr id="21" name="Text Placeholder 20">
            <a:extLst>
              <a:ext uri="{FF2B5EF4-FFF2-40B4-BE49-F238E27FC236}">
                <a16:creationId xmlns:a16="http://schemas.microsoft.com/office/drawing/2014/main" id="{76AF01EF-1DF4-F467-57DD-2D2BE04EF414}"/>
              </a:ext>
            </a:extLst>
          </p:cNvPr>
          <p:cNvSpPr>
            <a:spLocks noGrp="1"/>
          </p:cNvSpPr>
          <p:nvPr>
            <p:ph type="body" sz="quarter" idx="18" hasCustomPrompt="1"/>
          </p:nvPr>
        </p:nvSpPr>
        <p:spPr>
          <a:xfrm>
            <a:off x="716234" y="3405292"/>
            <a:ext cx="4175806" cy="1636987"/>
          </a:xfrm>
        </p:spPr>
        <p:txBody>
          <a:bodyPr vert="horz" wrap="square" lIns="91440" tIns="45720" rIns="91440" bIns="45720" rtlCol="0">
            <a:spAutoFit/>
          </a:bodyPr>
          <a:lstStyle>
            <a:lvl1pPr marL="0" indent="0">
              <a:lnSpc>
                <a:spcPct val="130000"/>
              </a:lnSpc>
              <a:buFontTx/>
              <a:buNone/>
              <a:defRPr lang="en-US" sz="1300" b="0"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Fließtext einfügen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p>
        </p:txBody>
      </p:sp>
      <p:sp>
        <p:nvSpPr>
          <p:cNvPr id="4" name="Text Placeholder 20">
            <a:extLst>
              <a:ext uri="{FF2B5EF4-FFF2-40B4-BE49-F238E27FC236}">
                <a16:creationId xmlns:a16="http://schemas.microsoft.com/office/drawing/2014/main" id="{743E3F5E-5193-C1B6-2173-85ACD9252B88}"/>
              </a:ext>
            </a:extLst>
          </p:cNvPr>
          <p:cNvSpPr>
            <a:spLocks noGrp="1"/>
          </p:cNvSpPr>
          <p:nvPr>
            <p:ph type="body" sz="quarter" idx="20" hasCustomPrompt="1"/>
          </p:nvPr>
        </p:nvSpPr>
        <p:spPr>
          <a:xfrm>
            <a:off x="716234" y="2929804"/>
            <a:ext cx="4175806" cy="336631"/>
          </a:xfrm>
        </p:spPr>
        <p:txBody>
          <a:bodyPr vert="horz" wrap="square" lIns="91440" tIns="45720" rIns="91440" bIns="45720" rtlCol="0" anchor="ctr">
            <a:spAutoFit/>
          </a:bodyPr>
          <a:lstStyle>
            <a:lvl1pPr marL="0" indent="0">
              <a:lnSpc>
                <a:spcPct val="130000"/>
              </a:lnSpc>
              <a:buFontTx/>
              <a:buNone/>
              <a:defRPr lang="en-US" sz="1300" b="1"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Subheadline Spalte 1</a:t>
            </a:r>
          </a:p>
        </p:txBody>
      </p:sp>
      <p:sp>
        <p:nvSpPr>
          <p:cNvPr id="5" name="Text Placeholder 20">
            <a:extLst>
              <a:ext uri="{FF2B5EF4-FFF2-40B4-BE49-F238E27FC236}">
                <a16:creationId xmlns:a16="http://schemas.microsoft.com/office/drawing/2014/main" id="{D31CC215-5267-644D-7F05-EDD1BBB9B5CA}"/>
              </a:ext>
            </a:extLst>
          </p:cNvPr>
          <p:cNvSpPr>
            <a:spLocks noGrp="1"/>
          </p:cNvSpPr>
          <p:nvPr>
            <p:ph type="body" sz="quarter" idx="21" hasCustomPrompt="1"/>
          </p:nvPr>
        </p:nvSpPr>
        <p:spPr>
          <a:xfrm>
            <a:off x="5388818" y="3405292"/>
            <a:ext cx="4175806" cy="1636987"/>
          </a:xfrm>
        </p:spPr>
        <p:txBody>
          <a:bodyPr vert="horz" wrap="square" lIns="91440" tIns="45720" rIns="91440" bIns="45720" rtlCol="0">
            <a:spAutoFit/>
          </a:bodyPr>
          <a:lstStyle>
            <a:lvl1pPr marL="0" indent="0">
              <a:lnSpc>
                <a:spcPct val="130000"/>
              </a:lnSpc>
              <a:buFontTx/>
              <a:buNone/>
              <a:defRPr lang="en-US" sz="1300" b="0"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Fließtext einfügen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p>
        </p:txBody>
      </p:sp>
      <p:sp>
        <p:nvSpPr>
          <p:cNvPr id="6" name="Text Placeholder 20">
            <a:extLst>
              <a:ext uri="{FF2B5EF4-FFF2-40B4-BE49-F238E27FC236}">
                <a16:creationId xmlns:a16="http://schemas.microsoft.com/office/drawing/2014/main" id="{9C238B12-32E6-4C51-7D4A-4C17821120D1}"/>
              </a:ext>
            </a:extLst>
          </p:cNvPr>
          <p:cNvSpPr>
            <a:spLocks noGrp="1"/>
          </p:cNvSpPr>
          <p:nvPr>
            <p:ph type="body" sz="quarter" idx="22" hasCustomPrompt="1"/>
          </p:nvPr>
        </p:nvSpPr>
        <p:spPr>
          <a:xfrm>
            <a:off x="5388818" y="2929804"/>
            <a:ext cx="4175806" cy="336631"/>
          </a:xfrm>
        </p:spPr>
        <p:txBody>
          <a:bodyPr vert="horz" wrap="square" lIns="91440" tIns="45720" rIns="91440" bIns="45720" rtlCol="0" anchor="ctr">
            <a:spAutoFit/>
          </a:bodyPr>
          <a:lstStyle>
            <a:lvl1pPr marL="0" indent="0">
              <a:lnSpc>
                <a:spcPct val="130000"/>
              </a:lnSpc>
              <a:buFontTx/>
              <a:buNone/>
              <a:defRPr lang="en-US" sz="1300" b="1"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Subheadline Spalte 2</a:t>
            </a:r>
          </a:p>
        </p:txBody>
      </p:sp>
    </p:spTree>
    <p:extLst>
      <p:ext uri="{BB962C8B-B14F-4D97-AF65-F5344CB8AC3E}">
        <p14:creationId xmlns:p14="http://schemas.microsoft.com/office/powerpoint/2010/main" val="946200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ießtext-Layout 4">
    <p:spTree>
      <p:nvGrpSpPr>
        <p:cNvPr id="1" name=""/>
        <p:cNvGrpSpPr/>
        <p:nvPr/>
      </p:nvGrpSpPr>
      <p:grpSpPr>
        <a:xfrm>
          <a:off x="0" y="0"/>
          <a:ext cx="0" cy="0"/>
          <a:chOff x="0" y="0"/>
          <a:chExt cx="0" cy="0"/>
        </a:xfrm>
      </p:grpSpPr>
      <p:sp>
        <p:nvSpPr>
          <p:cNvPr id="14" name="Text Placeholder 32">
            <a:extLst>
              <a:ext uri="{FF2B5EF4-FFF2-40B4-BE49-F238E27FC236}">
                <a16:creationId xmlns:a16="http://schemas.microsoft.com/office/drawing/2014/main" id="{F931DE5A-BA5B-BFF6-5870-21CEA599255A}"/>
              </a:ext>
            </a:extLst>
          </p:cNvPr>
          <p:cNvSpPr>
            <a:spLocks noGrp="1"/>
          </p:cNvSpPr>
          <p:nvPr>
            <p:ph type="body" sz="quarter" idx="17" hasCustomPrompt="1"/>
          </p:nvPr>
        </p:nvSpPr>
        <p:spPr>
          <a:xfrm>
            <a:off x="2460190" y="1375161"/>
            <a:ext cx="7271621" cy="772647"/>
          </a:xfrm>
        </p:spPr>
        <p:txBody>
          <a:bodyPr wrap="square">
            <a:spAutoFit/>
          </a:bodyPr>
          <a:lstStyle>
            <a:lvl1pPr marL="0" indent="0" algn="ctr">
              <a:buNone/>
              <a:defRPr sz="4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MEHR INFORMATIONEN</a:t>
            </a:r>
          </a:p>
        </p:txBody>
      </p:sp>
      <p:sp>
        <p:nvSpPr>
          <p:cNvPr id="20" name="Text Placeholder 20">
            <a:extLst>
              <a:ext uri="{FF2B5EF4-FFF2-40B4-BE49-F238E27FC236}">
                <a16:creationId xmlns:a16="http://schemas.microsoft.com/office/drawing/2014/main" id="{8A6E50C2-5C16-10E9-23DE-255E818A6449}"/>
              </a:ext>
            </a:extLst>
          </p:cNvPr>
          <p:cNvSpPr>
            <a:spLocks noGrp="1"/>
          </p:cNvSpPr>
          <p:nvPr>
            <p:ph type="body" sz="quarter" idx="11" hasCustomPrompt="1"/>
          </p:nvPr>
        </p:nvSpPr>
        <p:spPr>
          <a:xfrm>
            <a:off x="3281149" y="2180988"/>
            <a:ext cx="5629702" cy="290785"/>
          </a:xfrm>
        </p:spPr>
        <p:txBody>
          <a:bodyPr vert="horz" wrap="square" lIns="91440" tIns="45720" rIns="91440" bIns="45720" rtlCol="0">
            <a:spAutoFit/>
          </a:bodyPr>
          <a:lstStyle>
            <a:lvl1pPr marL="0" indent="0" algn="ctr">
              <a:buFontTx/>
              <a:buNone/>
              <a:defRPr lang="en-US" sz="1400" dirty="0" smtClean="0">
                <a:solidFill>
                  <a:schemeClr val="tx1"/>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Berliner Fußball-Verband e.V. Untertitel</a:t>
            </a:r>
          </a:p>
        </p:txBody>
      </p:sp>
      <p:sp>
        <p:nvSpPr>
          <p:cNvPr id="21" name="Text Placeholder 20">
            <a:extLst>
              <a:ext uri="{FF2B5EF4-FFF2-40B4-BE49-F238E27FC236}">
                <a16:creationId xmlns:a16="http://schemas.microsoft.com/office/drawing/2014/main" id="{76AF01EF-1DF4-F467-57DD-2D2BE04EF414}"/>
              </a:ext>
            </a:extLst>
          </p:cNvPr>
          <p:cNvSpPr>
            <a:spLocks noGrp="1"/>
          </p:cNvSpPr>
          <p:nvPr>
            <p:ph type="body" sz="quarter" idx="18" hasCustomPrompt="1"/>
          </p:nvPr>
        </p:nvSpPr>
        <p:spPr>
          <a:xfrm>
            <a:off x="1949947" y="2835433"/>
            <a:ext cx="8292107" cy="2417200"/>
          </a:xfrm>
        </p:spPr>
        <p:txBody>
          <a:bodyPr vert="horz" wrap="square" lIns="91440" tIns="45720" rIns="91440" bIns="45720" rtlCol="0">
            <a:spAutoFit/>
          </a:bodyPr>
          <a:lstStyle>
            <a:lvl1pPr marL="0" indent="0" algn="ctr">
              <a:lnSpc>
                <a:spcPct val="130000"/>
              </a:lnSpc>
              <a:buFontTx/>
              <a:buNone/>
              <a:defRPr lang="en-US" sz="1300" b="0" i="0" dirty="0" smtClean="0">
                <a:solidFill>
                  <a:schemeClr val="tx1"/>
                </a:solidFill>
                <a:effectLst/>
                <a:latin typeface="Exo" pitchFamily="2" charset="77"/>
                <a:ea typeface="Exo" pitchFamily="2" charset="77"/>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Fließtext einfügen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br>
              <a:rPr lang="de-DE" dirty="0"/>
            </a:br>
            <a:br>
              <a:rPr lang="de-DE" dirty="0"/>
            </a:br>
            <a:r>
              <a:rPr lang="de-DE" dirty="0"/>
              <a:t>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quam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Nulla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a:t>
            </a:r>
            <a:br>
              <a:rPr lang="de-DE" dirty="0"/>
            </a:br>
            <a:r>
              <a:rPr lang="de-DE" dirty="0"/>
              <a:t>EIN TEAM BERLIN.</a:t>
            </a:r>
          </a:p>
        </p:txBody>
      </p:sp>
    </p:spTree>
    <p:extLst>
      <p:ext uri="{BB962C8B-B14F-4D97-AF65-F5344CB8AC3E}">
        <p14:creationId xmlns:p14="http://schemas.microsoft.com/office/powerpoint/2010/main" val="241009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auf weiß">
    <p:spTree>
      <p:nvGrpSpPr>
        <p:cNvPr id="1" name=""/>
        <p:cNvGrpSpPr/>
        <p:nvPr/>
      </p:nvGrpSpPr>
      <p:grpSpPr>
        <a:xfrm>
          <a:off x="0" y="0"/>
          <a:ext cx="0" cy="0"/>
          <a:chOff x="0" y="0"/>
          <a:chExt cx="0" cy="0"/>
        </a:xfrm>
      </p:grpSpPr>
      <p:sp>
        <p:nvSpPr>
          <p:cNvPr id="3" name="Rechteck 4">
            <a:extLst>
              <a:ext uri="{FF2B5EF4-FFF2-40B4-BE49-F238E27FC236}">
                <a16:creationId xmlns:a16="http://schemas.microsoft.com/office/drawing/2014/main" id="{68563D7B-8B44-6027-5325-41B7FD1569C1}"/>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2" descr="Ein Bild, das Logo enthält.&#10;&#10;Automatisch generierte Beschreibung">
            <a:extLst>
              <a:ext uri="{FF2B5EF4-FFF2-40B4-BE49-F238E27FC236}">
                <a16:creationId xmlns:a16="http://schemas.microsoft.com/office/drawing/2014/main" id="{0DFF1C89-8D2D-562C-23BD-563A0163AE5D}"/>
              </a:ext>
            </a:extLst>
          </p:cNvPr>
          <p:cNvPicPr>
            <a:picLocks noChangeAspect="1"/>
          </p:cNvPicPr>
          <p:nvPr userDrawn="1"/>
        </p:nvPicPr>
        <p:blipFill>
          <a:blip r:embed="rId2"/>
          <a:stretch>
            <a:fillRect/>
          </a:stretch>
        </p:blipFill>
        <p:spPr>
          <a:xfrm>
            <a:off x="4933097" y="1714500"/>
            <a:ext cx="2325806" cy="3429000"/>
          </a:xfrm>
          <a:prstGeom prst="rect">
            <a:avLst/>
          </a:prstGeom>
        </p:spPr>
      </p:pic>
    </p:spTree>
    <p:extLst>
      <p:ext uri="{BB962C8B-B14F-4D97-AF65-F5344CB8AC3E}">
        <p14:creationId xmlns:p14="http://schemas.microsoft.com/office/powerpoint/2010/main" val="2134896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nt zentriert Bold">
    <p:spTree>
      <p:nvGrpSpPr>
        <p:cNvPr id="1" name=""/>
        <p:cNvGrpSpPr/>
        <p:nvPr/>
      </p:nvGrpSpPr>
      <p:grpSpPr>
        <a:xfrm>
          <a:off x="0" y="0"/>
          <a:ext cx="0" cy="0"/>
          <a:chOff x="0" y="0"/>
          <a:chExt cx="0" cy="0"/>
        </a:xfrm>
      </p:grpSpPr>
      <p:sp>
        <p:nvSpPr>
          <p:cNvPr id="17" name="Text Placeholder 32">
            <a:extLst>
              <a:ext uri="{FF2B5EF4-FFF2-40B4-BE49-F238E27FC236}">
                <a16:creationId xmlns:a16="http://schemas.microsoft.com/office/drawing/2014/main" id="{CEECA832-266B-82D8-FC75-3E6515ACF821}"/>
              </a:ext>
            </a:extLst>
          </p:cNvPr>
          <p:cNvSpPr>
            <a:spLocks noGrp="1"/>
          </p:cNvSpPr>
          <p:nvPr>
            <p:ph type="body" sz="quarter" idx="17" hasCustomPrompt="1"/>
          </p:nvPr>
        </p:nvSpPr>
        <p:spPr>
          <a:xfrm>
            <a:off x="762000" y="2812433"/>
            <a:ext cx="10668000" cy="942759"/>
          </a:xfrm>
        </p:spPr>
        <p:txBody>
          <a:bodyPr wrap="square" anchor="ctr">
            <a:spAutoFit/>
          </a:bodyPr>
          <a:lstStyle>
            <a:lvl1pPr marL="0" indent="0" algn="ctr">
              <a:buNone/>
              <a:defRPr sz="60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ZAHLEN. DATEN. FAKTEN.</a:t>
            </a:r>
          </a:p>
        </p:txBody>
      </p:sp>
    </p:spTree>
    <p:extLst>
      <p:ext uri="{BB962C8B-B14F-4D97-AF65-F5344CB8AC3E}">
        <p14:creationId xmlns:p14="http://schemas.microsoft.com/office/powerpoint/2010/main" val="1322054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ahlen-Layout 3">
    <p:spTree>
      <p:nvGrpSpPr>
        <p:cNvPr id="1" name=""/>
        <p:cNvGrpSpPr/>
        <p:nvPr/>
      </p:nvGrpSpPr>
      <p:grpSpPr>
        <a:xfrm>
          <a:off x="0" y="0"/>
          <a:ext cx="0" cy="0"/>
          <a:chOff x="0" y="0"/>
          <a:chExt cx="0" cy="0"/>
        </a:xfrm>
      </p:grpSpPr>
      <p:sp>
        <p:nvSpPr>
          <p:cNvPr id="2" name="Abgerundetes Rechteck 8">
            <a:extLst>
              <a:ext uri="{FF2B5EF4-FFF2-40B4-BE49-F238E27FC236}">
                <a16:creationId xmlns:a16="http://schemas.microsoft.com/office/drawing/2014/main" id="{A7A727B7-28AE-0FEC-45B3-7E4C8FE56CE5}"/>
              </a:ext>
            </a:extLst>
          </p:cNvPr>
          <p:cNvSpPr/>
          <p:nvPr userDrawn="1"/>
        </p:nvSpPr>
        <p:spPr>
          <a:xfrm>
            <a:off x="639097" y="1927352"/>
            <a:ext cx="10913805" cy="2302221"/>
          </a:xfrm>
          <a:prstGeom prst="roundRect">
            <a:avLst>
              <a:gd name="adj" fmla="val 8887"/>
            </a:avLst>
          </a:prstGeom>
          <a:solidFill>
            <a:srgbClr val="EB192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de-DE" dirty="0">
              <a:solidFill>
                <a:srgbClr val="EB1923"/>
              </a:solidFill>
            </a:endParaRPr>
          </a:p>
        </p:txBody>
      </p:sp>
      <p:sp>
        <p:nvSpPr>
          <p:cNvPr id="16" name="Text Placeholder 20">
            <a:extLst>
              <a:ext uri="{FF2B5EF4-FFF2-40B4-BE49-F238E27FC236}">
                <a16:creationId xmlns:a16="http://schemas.microsoft.com/office/drawing/2014/main" id="{96D73AE9-1114-9282-8191-8239B6865F05}"/>
              </a:ext>
            </a:extLst>
          </p:cNvPr>
          <p:cNvSpPr>
            <a:spLocks noGrp="1"/>
          </p:cNvSpPr>
          <p:nvPr>
            <p:ph type="body" sz="quarter" idx="11" hasCustomPrompt="1"/>
          </p:nvPr>
        </p:nvSpPr>
        <p:spPr>
          <a:xfrm>
            <a:off x="841794" y="1294917"/>
            <a:ext cx="5067732" cy="290785"/>
          </a:xfrm>
        </p:spPr>
        <p:txBody>
          <a:bodyPr vert="horz" wrap="square" lIns="91440" tIns="45720" rIns="91440" bIns="45720" rtlCol="0" anchor="ctr">
            <a:spAutoFit/>
          </a:bodyPr>
          <a:lstStyle>
            <a:lvl1pPr marL="0" indent="0">
              <a:buFontTx/>
              <a:buNone/>
              <a:defRPr lang="en-US" sz="1400" spc="300" dirty="0" smtClean="0">
                <a:solidFill>
                  <a:srgbClr val="71777A"/>
                </a:solidFill>
                <a:effectLst/>
                <a:latin typeface="Exo "/>
                <a:ea typeface="Exo "/>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ANALYSE AUS 2022</a:t>
            </a:r>
          </a:p>
        </p:txBody>
      </p:sp>
      <p:sp>
        <p:nvSpPr>
          <p:cNvPr id="18" name="Text Placeholder 20">
            <a:extLst>
              <a:ext uri="{FF2B5EF4-FFF2-40B4-BE49-F238E27FC236}">
                <a16:creationId xmlns:a16="http://schemas.microsoft.com/office/drawing/2014/main" id="{92276688-4C26-60AA-9AB6-2E1A17253374}"/>
              </a:ext>
            </a:extLst>
          </p:cNvPr>
          <p:cNvSpPr>
            <a:spLocks noGrp="1"/>
          </p:cNvSpPr>
          <p:nvPr>
            <p:ph type="body" sz="quarter" idx="12" hasCustomPrompt="1"/>
          </p:nvPr>
        </p:nvSpPr>
        <p:spPr>
          <a:xfrm>
            <a:off x="922161" y="2724520"/>
            <a:ext cx="5277471" cy="707886"/>
          </a:xfrm>
        </p:spPr>
        <p:txBody>
          <a:bodyPr vert="horz" wrap="square" lIns="91440" tIns="45720" rIns="91440" bIns="45720" rtlCol="0" anchor="ctr">
            <a:spAutoFit/>
          </a:bodyPr>
          <a:lstStyle>
            <a:lvl1pPr marL="0" indent="0">
              <a:lnSpc>
                <a:spcPct val="100000"/>
              </a:lnSpc>
              <a:buFontTx/>
              <a:buNone/>
              <a:defRPr lang="en-US" sz="4000" dirty="0" smtClean="0">
                <a:solidFill>
                  <a:schemeClr val="bg1"/>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Wichtige Zahl</a:t>
            </a:r>
          </a:p>
        </p:txBody>
      </p:sp>
      <p:sp>
        <p:nvSpPr>
          <p:cNvPr id="19" name="Text Placeholder 20">
            <a:extLst>
              <a:ext uri="{FF2B5EF4-FFF2-40B4-BE49-F238E27FC236}">
                <a16:creationId xmlns:a16="http://schemas.microsoft.com/office/drawing/2014/main" id="{FAF336CB-139A-A3C6-D488-AC8A5C402F3D}"/>
              </a:ext>
            </a:extLst>
          </p:cNvPr>
          <p:cNvSpPr>
            <a:spLocks noGrp="1"/>
          </p:cNvSpPr>
          <p:nvPr>
            <p:ph type="body" sz="quarter" idx="13" hasCustomPrompt="1"/>
          </p:nvPr>
        </p:nvSpPr>
        <p:spPr>
          <a:xfrm>
            <a:off x="6454281" y="4671672"/>
            <a:ext cx="4709450" cy="262444"/>
          </a:xfrm>
        </p:spPr>
        <p:txBody>
          <a:bodyPr vert="horz" wrap="square" lIns="91440" tIns="45720" rIns="91440" bIns="45720" rtlCol="0">
            <a:spAutoFit/>
          </a:bodyPr>
          <a:lstStyle>
            <a:lvl1pPr marL="0" indent="0">
              <a:buFontTx/>
              <a:buNone/>
              <a:defRPr lang="en-US" sz="1200" dirty="0" smtClean="0">
                <a:solidFill>
                  <a:srgbClr val="71777A"/>
                </a:solidFill>
                <a:effectLst/>
                <a:latin typeface="Exo "/>
                <a:ea typeface="Exo "/>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*Anmerkungen / Beschreibungstext</a:t>
            </a:r>
          </a:p>
        </p:txBody>
      </p:sp>
      <p:sp>
        <p:nvSpPr>
          <p:cNvPr id="20" name="Text Placeholder 20">
            <a:extLst>
              <a:ext uri="{FF2B5EF4-FFF2-40B4-BE49-F238E27FC236}">
                <a16:creationId xmlns:a16="http://schemas.microsoft.com/office/drawing/2014/main" id="{802EE4EF-8C91-9FCB-E12C-7CBD905291FA}"/>
              </a:ext>
            </a:extLst>
          </p:cNvPr>
          <p:cNvSpPr>
            <a:spLocks noGrp="1"/>
          </p:cNvSpPr>
          <p:nvPr>
            <p:ph type="body" sz="quarter" idx="14" hasCustomPrompt="1"/>
          </p:nvPr>
        </p:nvSpPr>
        <p:spPr>
          <a:xfrm>
            <a:off x="6454281" y="2108966"/>
            <a:ext cx="4579479" cy="1938992"/>
          </a:xfrm>
        </p:spPr>
        <p:txBody>
          <a:bodyPr vert="horz" wrap="square" lIns="91440" tIns="45720" rIns="91440" bIns="45720" rtlCol="0" anchor="ctr">
            <a:spAutoFit/>
          </a:bodyPr>
          <a:lstStyle>
            <a:lvl1pPr marL="0" indent="0">
              <a:lnSpc>
                <a:spcPct val="100000"/>
              </a:lnSpc>
              <a:buFontTx/>
              <a:buNone/>
              <a:defRPr lang="en-US" sz="12000" dirty="0" smtClean="0">
                <a:solidFill>
                  <a:schemeClr val="bg1"/>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+26%</a:t>
            </a:r>
          </a:p>
        </p:txBody>
      </p:sp>
    </p:spTree>
    <p:extLst>
      <p:ext uri="{BB962C8B-B14F-4D97-AF65-F5344CB8AC3E}">
        <p14:creationId xmlns:p14="http://schemas.microsoft.com/office/powerpoint/2010/main" val="293850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Bulletpoints 1">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17808534-02E0-3655-BC84-C9354A9F02BF}"/>
              </a:ext>
            </a:extLst>
          </p:cNvPr>
          <p:cNvSpPr/>
          <p:nvPr userDrawn="1"/>
        </p:nvSpPr>
        <p:spPr>
          <a:xfrm>
            <a:off x="-1" y="0"/>
            <a:ext cx="6096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Placeholder 20">
            <a:extLst>
              <a:ext uri="{FF2B5EF4-FFF2-40B4-BE49-F238E27FC236}">
                <a16:creationId xmlns:a16="http://schemas.microsoft.com/office/drawing/2014/main" id="{54BB63A3-04DD-B849-D3F5-F28501EB2C81}"/>
              </a:ext>
            </a:extLst>
          </p:cNvPr>
          <p:cNvSpPr>
            <a:spLocks noGrp="1"/>
          </p:cNvSpPr>
          <p:nvPr>
            <p:ph type="body" sz="quarter" idx="11" hasCustomPrompt="1"/>
          </p:nvPr>
        </p:nvSpPr>
        <p:spPr>
          <a:xfrm>
            <a:off x="614778" y="2786081"/>
            <a:ext cx="4579479" cy="1102546"/>
          </a:xfrm>
        </p:spPr>
        <p:txBody>
          <a:bodyPr vert="horz" wrap="square" lIns="91440" tIns="45720" rIns="91440" bIns="45720" rtlCol="0">
            <a:spAutoFit/>
          </a:bodyPr>
          <a:lstStyle>
            <a:lvl1pPr marL="285750" indent="-285750">
              <a:buFont typeface="Arial" panose="020B0604020202020204" pitchFamily="34" charset="0"/>
              <a:buChar char="•"/>
              <a:defRPr lang="en-US" sz="1800" dirty="0" smtClean="0">
                <a:solidFill>
                  <a:schemeClr val="tx1"/>
                </a:solidFill>
                <a:effectLst/>
                <a:latin typeface="Exo "/>
                <a:ea typeface="Exo "/>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Liste</a:t>
            </a:r>
          </a:p>
          <a:p>
            <a:pPr lvl="0"/>
            <a:r>
              <a:rPr lang="de-DE" dirty="0"/>
              <a:t>Liste</a:t>
            </a:r>
          </a:p>
          <a:p>
            <a:pPr lvl="0"/>
            <a:r>
              <a:rPr lang="de-DE" dirty="0"/>
              <a:t>Liste</a:t>
            </a:r>
          </a:p>
        </p:txBody>
      </p:sp>
      <p:sp>
        <p:nvSpPr>
          <p:cNvPr id="25" name="Text Placeholder 20">
            <a:extLst>
              <a:ext uri="{FF2B5EF4-FFF2-40B4-BE49-F238E27FC236}">
                <a16:creationId xmlns:a16="http://schemas.microsoft.com/office/drawing/2014/main" id="{CBCE03F5-F496-A18B-0EBB-FF8BE74F4A66}"/>
              </a:ext>
            </a:extLst>
          </p:cNvPr>
          <p:cNvSpPr>
            <a:spLocks noGrp="1"/>
          </p:cNvSpPr>
          <p:nvPr>
            <p:ph type="body" sz="quarter" idx="12" hasCustomPrompt="1"/>
          </p:nvPr>
        </p:nvSpPr>
        <p:spPr>
          <a:xfrm>
            <a:off x="614778" y="1634508"/>
            <a:ext cx="5109366" cy="772647"/>
          </a:xfrm>
        </p:spPr>
        <p:txBody>
          <a:bodyPr vert="horz" wrap="square" lIns="91440" tIns="45720" rIns="91440" bIns="45720" rtlCol="0" anchor="ctr">
            <a:spAutoFit/>
          </a:bodyPr>
          <a:lstStyle>
            <a:lvl1pPr marL="0" indent="0">
              <a:buFontTx/>
              <a:buNone/>
              <a:defRPr lang="en-US" sz="4800" b="1" dirty="0" smtClean="0">
                <a:solidFill>
                  <a:schemeClr val="tx1"/>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2 SPALTEN</a:t>
            </a:r>
          </a:p>
        </p:txBody>
      </p:sp>
      <p:pic>
        <p:nvPicPr>
          <p:cNvPr id="3" name="Grafik 2">
            <a:extLst>
              <a:ext uri="{FF2B5EF4-FFF2-40B4-BE49-F238E27FC236}">
                <a16:creationId xmlns:a16="http://schemas.microsoft.com/office/drawing/2014/main" id="{EB58A6B0-56B1-A6E1-F642-0E32B511A78D}"/>
              </a:ext>
            </a:extLst>
          </p:cNvPr>
          <p:cNvPicPr>
            <a:picLocks noChangeAspect="1"/>
          </p:cNvPicPr>
          <p:nvPr userDrawn="1"/>
        </p:nvPicPr>
        <p:blipFill rotWithShape="1">
          <a:blip r:embed="rId2"/>
          <a:srcRect t="2" b="2"/>
          <a:stretch/>
        </p:blipFill>
        <p:spPr>
          <a:xfrm>
            <a:off x="6202393" y="0"/>
            <a:ext cx="5989607" cy="6858000"/>
          </a:xfrm>
          <a:prstGeom prst="rect">
            <a:avLst/>
          </a:prstGeom>
        </p:spPr>
      </p:pic>
    </p:spTree>
    <p:extLst>
      <p:ext uri="{BB962C8B-B14F-4D97-AF65-F5344CB8AC3E}">
        <p14:creationId xmlns:p14="http://schemas.microsoft.com/office/powerpoint/2010/main" val="1346156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Bulletpoints 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6452C92-A301-3281-CD55-A29909A89CB6}"/>
              </a:ext>
            </a:extLst>
          </p:cNvPr>
          <p:cNvSpPr/>
          <p:nvPr userDrawn="1"/>
        </p:nvSpPr>
        <p:spPr>
          <a:xfrm>
            <a:off x="6096000" y="10039"/>
            <a:ext cx="6096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Placeholder 20">
            <a:extLst>
              <a:ext uri="{FF2B5EF4-FFF2-40B4-BE49-F238E27FC236}">
                <a16:creationId xmlns:a16="http://schemas.microsoft.com/office/drawing/2014/main" id="{54BB63A3-04DD-B849-D3F5-F28501EB2C81}"/>
              </a:ext>
            </a:extLst>
          </p:cNvPr>
          <p:cNvSpPr>
            <a:spLocks noGrp="1"/>
          </p:cNvSpPr>
          <p:nvPr>
            <p:ph type="body" sz="quarter" idx="11" hasCustomPrompt="1"/>
          </p:nvPr>
        </p:nvSpPr>
        <p:spPr>
          <a:xfrm>
            <a:off x="6768690" y="2786081"/>
            <a:ext cx="4579479" cy="1102546"/>
          </a:xfrm>
        </p:spPr>
        <p:txBody>
          <a:bodyPr vert="horz" wrap="square" lIns="91440" tIns="45720" rIns="91440" bIns="45720" rtlCol="0">
            <a:spAutoFit/>
          </a:bodyPr>
          <a:lstStyle>
            <a:lvl1pPr marL="285750" indent="-285750">
              <a:buFont typeface="Arial" panose="020B0604020202020204" pitchFamily="34" charset="0"/>
              <a:buChar char="•"/>
              <a:defRPr lang="en-US" sz="1800" dirty="0" smtClean="0">
                <a:solidFill>
                  <a:schemeClr val="tx1"/>
                </a:solidFill>
                <a:effectLst/>
                <a:latin typeface="Exo "/>
                <a:ea typeface="Exo "/>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Liste</a:t>
            </a:r>
          </a:p>
          <a:p>
            <a:pPr lvl="0"/>
            <a:r>
              <a:rPr lang="de-DE" dirty="0"/>
              <a:t>Liste</a:t>
            </a:r>
          </a:p>
          <a:p>
            <a:pPr lvl="0"/>
            <a:r>
              <a:rPr lang="de-DE" dirty="0"/>
              <a:t>Liste</a:t>
            </a:r>
          </a:p>
        </p:txBody>
      </p:sp>
      <p:sp>
        <p:nvSpPr>
          <p:cNvPr id="25" name="Text Placeholder 20">
            <a:extLst>
              <a:ext uri="{FF2B5EF4-FFF2-40B4-BE49-F238E27FC236}">
                <a16:creationId xmlns:a16="http://schemas.microsoft.com/office/drawing/2014/main" id="{CBCE03F5-F496-A18B-0EBB-FF8BE74F4A66}"/>
              </a:ext>
            </a:extLst>
          </p:cNvPr>
          <p:cNvSpPr>
            <a:spLocks noGrp="1"/>
          </p:cNvSpPr>
          <p:nvPr>
            <p:ph type="body" sz="quarter" idx="12" hasCustomPrompt="1"/>
          </p:nvPr>
        </p:nvSpPr>
        <p:spPr>
          <a:xfrm>
            <a:off x="6768690" y="1634508"/>
            <a:ext cx="4579479" cy="772647"/>
          </a:xfrm>
        </p:spPr>
        <p:txBody>
          <a:bodyPr vert="horz" wrap="square" lIns="91440" tIns="45720" rIns="91440" bIns="45720" rtlCol="0" anchor="ctr">
            <a:spAutoFit/>
          </a:bodyPr>
          <a:lstStyle>
            <a:lvl1pPr marL="0" indent="0">
              <a:buFontTx/>
              <a:buNone/>
              <a:defRPr lang="en-US" sz="4800" b="1" dirty="0" smtClean="0">
                <a:solidFill>
                  <a:schemeClr val="tx1"/>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2 SPALTEN</a:t>
            </a:r>
          </a:p>
        </p:txBody>
      </p:sp>
      <p:pic>
        <p:nvPicPr>
          <p:cNvPr id="3" name="Grafik 2">
            <a:extLst>
              <a:ext uri="{FF2B5EF4-FFF2-40B4-BE49-F238E27FC236}">
                <a16:creationId xmlns:a16="http://schemas.microsoft.com/office/drawing/2014/main" id="{1F587209-E9EF-F62F-F841-9329C73CBED3}"/>
              </a:ext>
            </a:extLst>
          </p:cNvPr>
          <p:cNvPicPr>
            <a:picLocks noChangeAspect="1"/>
          </p:cNvPicPr>
          <p:nvPr userDrawn="1"/>
        </p:nvPicPr>
        <p:blipFill rotWithShape="1">
          <a:blip r:embed="rId2"/>
          <a:srcRect t="14" b="14"/>
          <a:stretch/>
        </p:blipFill>
        <p:spPr>
          <a:xfrm>
            <a:off x="-1" y="2427"/>
            <a:ext cx="6096001" cy="6873224"/>
          </a:xfrm>
          <a:prstGeom prst="rect">
            <a:avLst/>
          </a:prstGeom>
        </p:spPr>
      </p:pic>
    </p:spTree>
    <p:extLst>
      <p:ext uri="{BB962C8B-B14F-4D97-AF65-F5344CB8AC3E}">
        <p14:creationId xmlns:p14="http://schemas.microsoft.com/office/powerpoint/2010/main" val="2667664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Bulletpoints 3">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17808534-02E0-3655-BC84-C9354A9F02BF}"/>
              </a:ext>
            </a:extLst>
          </p:cNvPr>
          <p:cNvSpPr/>
          <p:nvPr userDrawn="1"/>
        </p:nvSpPr>
        <p:spPr>
          <a:xfrm>
            <a:off x="-1" y="0"/>
            <a:ext cx="6096001" cy="6858000"/>
          </a:xfrm>
          <a:prstGeom prst="rect">
            <a:avLst/>
          </a:prstGeom>
          <a:solidFill>
            <a:srgbClr val="EB1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5A62EC4F-ACF0-EB7A-291A-34E2EA3769FD}"/>
              </a:ext>
            </a:extLst>
          </p:cNvPr>
          <p:cNvPicPr>
            <a:picLocks noChangeAspect="1"/>
          </p:cNvPicPr>
          <p:nvPr userDrawn="1"/>
        </p:nvPicPr>
        <p:blipFill rotWithShape="1">
          <a:blip r:embed="rId2"/>
          <a:srcRect l="9144" t="987" r="27592" b="-987"/>
          <a:stretch/>
        </p:blipFill>
        <p:spPr>
          <a:xfrm>
            <a:off x="5688202" y="0"/>
            <a:ext cx="6503798" cy="6862618"/>
          </a:xfrm>
          <a:prstGeom prst="rect">
            <a:avLst/>
          </a:prstGeom>
        </p:spPr>
      </p:pic>
      <p:sp>
        <p:nvSpPr>
          <p:cNvPr id="4" name="Text Placeholder 20">
            <a:extLst>
              <a:ext uri="{FF2B5EF4-FFF2-40B4-BE49-F238E27FC236}">
                <a16:creationId xmlns:a16="http://schemas.microsoft.com/office/drawing/2014/main" id="{8C1F9C45-8E23-9B8F-B033-0E0250AE1DCF}"/>
              </a:ext>
            </a:extLst>
          </p:cNvPr>
          <p:cNvSpPr>
            <a:spLocks noGrp="1"/>
          </p:cNvSpPr>
          <p:nvPr>
            <p:ph type="body" sz="quarter" idx="11" hasCustomPrompt="1"/>
          </p:nvPr>
        </p:nvSpPr>
        <p:spPr>
          <a:xfrm>
            <a:off x="554361" y="2620981"/>
            <a:ext cx="4579479" cy="1102546"/>
          </a:xfrm>
        </p:spPr>
        <p:txBody>
          <a:bodyPr vert="horz" wrap="square" lIns="91440" tIns="45720" rIns="91440" bIns="45720" rtlCol="0">
            <a:spAutoFit/>
          </a:bodyPr>
          <a:lstStyle>
            <a:lvl1pPr marL="285750" indent="-285750">
              <a:buFont typeface="Arial" panose="020B0604020202020204" pitchFamily="34" charset="0"/>
              <a:buChar char="•"/>
              <a:defRPr lang="en-US" sz="1800" dirty="0" smtClean="0">
                <a:solidFill>
                  <a:srgbClr val="FFFFFF"/>
                </a:solidFill>
                <a:effectLst/>
                <a:latin typeface="Exo "/>
                <a:ea typeface="Exo "/>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Liste</a:t>
            </a:r>
          </a:p>
          <a:p>
            <a:pPr lvl="0"/>
            <a:r>
              <a:rPr lang="de-DE" dirty="0"/>
              <a:t>Liste</a:t>
            </a:r>
          </a:p>
          <a:p>
            <a:pPr lvl="0"/>
            <a:r>
              <a:rPr lang="de-DE" dirty="0"/>
              <a:t>Liste</a:t>
            </a:r>
          </a:p>
        </p:txBody>
      </p:sp>
      <p:sp>
        <p:nvSpPr>
          <p:cNvPr id="6" name="Text Placeholder 20">
            <a:extLst>
              <a:ext uri="{FF2B5EF4-FFF2-40B4-BE49-F238E27FC236}">
                <a16:creationId xmlns:a16="http://schemas.microsoft.com/office/drawing/2014/main" id="{F462FE4C-4202-E7B1-D966-10951E638A6F}"/>
              </a:ext>
            </a:extLst>
          </p:cNvPr>
          <p:cNvSpPr>
            <a:spLocks noGrp="1"/>
          </p:cNvSpPr>
          <p:nvPr>
            <p:ph type="body" sz="quarter" idx="12" hasCustomPrompt="1"/>
          </p:nvPr>
        </p:nvSpPr>
        <p:spPr>
          <a:xfrm>
            <a:off x="554361" y="1469408"/>
            <a:ext cx="4579479" cy="772647"/>
          </a:xfrm>
        </p:spPr>
        <p:txBody>
          <a:bodyPr vert="horz" wrap="square" lIns="91440" tIns="45720" rIns="91440" bIns="45720" rtlCol="0" anchor="ctr">
            <a:spAutoFit/>
          </a:bodyPr>
          <a:lstStyle>
            <a:lvl1pPr marL="0" indent="0">
              <a:buFontTx/>
              <a:buNone/>
              <a:defRPr lang="en-US" sz="4800" b="1" dirty="0" smtClean="0">
                <a:solidFill>
                  <a:srgbClr val="FFFFFF"/>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2 SPALTEN</a:t>
            </a:r>
          </a:p>
        </p:txBody>
      </p:sp>
    </p:spTree>
    <p:extLst>
      <p:ext uri="{BB962C8B-B14F-4D97-AF65-F5344CB8AC3E}">
        <p14:creationId xmlns:p14="http://schemas.microsoft.com/office/powerpoint/2010/main" val="3036047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Bulletpoints 4">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4B4CCE45-01DB-CC29-BC2A-AF9A44613309}"/>
              </a:ext>
            </a:extLst>
          </p:cNvPr>
          <p:cNvSpPr/>
          <p:nvPr userDrawn="1"/>
        </p:nvSpPr>
        <p:spPr>
          <a:xfrm>
            <a:off x="6096000" y="0"/>
            <a:ext cx="6096001" cy="6858000"/>
          </a:xfrm>
          <a:prstGeom prst="rect">
            <a:avLst/>
          </a:prstGeom>
          <a:solidFill>
            <a:srgbClr val="EB1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Placeholder 20">
            <a:extLst>
              <a:ext uri="{FF2B5EF4-FFF2-40B4-BE49-F238E27FC236}">
                <a16:creationId xmlns:a16="http://schemas.microsoft.com/office/drawing/2014/main" id="{54BB63A3-04DD-B849-D3F5-F28501EB2C81}"/>
              </a:ext>
            </a:extLst>
          </p:cNvPr>
          <p:cNvSpPr>
            <a:spLocks noGrp="1"/>
          </p:cNvSpPr>
          <p:nvPr>
            <p:ph type="body" sz="quarter" idx="11" hasCustomPrompt="1"/>
          </p:nvPr>
        </p:nvSpPr>
        <p:spPr>
          <a:xfrm>
            <a:off x="6768690" y="2786081"/>
            <a:ext cx="4579479" cy="1102546"/>
          </a:xfrm>
        </p:spPr>
        <p:txBody>
          <a:bodyPr vert="horz" wrap="square" lIns="91440" tIns="45720" rIns="91440" bIns="45720" rtlCol="0">
            <a:spAutoFit/>
          </a:bodyPr>
          <a:lstStyle>
            <a:lvl1pPr marL="285750" indent="-285750">
              <a:buFont typeface="Arial" panose="020B0604020202020204" pitchFamily="34" charset="0"/>
              <a:buChar char="•"/>
              <a:defRPr lang="en-US" sz="1800" dirty="0" smtClean="0">
                <a:solidFill>
                  <a:srgbClr val="FFFFFF"/>
                </a:solidFill>
                <a:effectLst/>
                <a:latin typeface="Exo "/>
                <a:ea typeface="Exo "/>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Liste</a:t>
            </a:r>
          </a:p>
          <a:p>
            <a:pPr lvl="0"/>
            <a:r>
              <a:rPr lang="de-DE" dirty="0"/>
              <a:t>Liste</a:t>
            </a:r>
          </a:p>
          <a:p>
            <a:pPr lvl="0"/>
            <a:r>
              <a:rPr lang="de-DE" dirty="0"/>
              <a:t>Liste</a:t>
            </a:r>
          </a:p>
        </p:txBody>
      </p:sp>
      <p:sp>
        <p:nvSpPr>
          <p:cNvPr id="25" name="Text Placeholder 20">
            <a:extLst>
              <a:ext uri="{FF2B5EF4-FFF2-40B4-BE49-F238E27FC236}">
                <a16:creationId xmlns:a16="http://schemas.microsoft.com/office/drawing/2014/main" id="{CBCE03F5-F496-A18B-0EBB-FF8BE74F4A66}"/>
              </a:ext>
            </a:extLst>
          </p:cNvPr>
          <p:cNvSpPr>
            <a:spLocks noGrp="1"/>
          </p:cNvSpPr>
          <p:nvPr>
            <p:ph type="body" sz="quarter" idx="12" hasCustomPrompt="1"/>
          </p:nvPr>
        </p:nvSpPr>
        <p:spPr>
          <a:xfrm>
            <a:off x="6768690" y="1634508"/>
            <a:ext cx="4579479" cy="772647"/>
          </a:xfrm>
        </p:spPr>
        <p:txBody>
          <a:bodyPr vert="horz" wrap="square" lIns="91440" tIns="45720" rIns="91440" bIns="45720" rtlCol="0" anchor="ctr">
            <a:spAutoFit/>
          </a:bodyPr>
          <a:lstStyle>
            <a:lvl1pPr marL="0" indent="0">
              <a:buFontTx/>
              <a:buNone/>
              <a:defRPr lang="en-US" sz="4800" b="1" dirty="0" smtClean="0">
                <a:solidFill>
                  <a:srgbClr val="FFFFFF"/>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2 SPALTEN</a:t>
            </a:r>
          </a:p>
        </p:txBody>
      </p:sp>
      <p:pic>
        <p:nvPicPr>
          <p:cNvPr id="3" name="Grafik 2">
            <a:extLst>
              <a:ext uri="{FF2B5EF4-FFF2-40B4-BE49-F238E27FC236}">
                <a16:creationId xmlns:a16="http://schemas.microsoft.com/office/drawing/2014/main" id="{EA5F6064-39DF-C355-ED5F-E0462EB66579}"/>
              </a:ext>
            </a:extLst>
          </p:cNvPr>
          <p:cNvPicPr>
            <a:picLocks noChangeAspect="1"/>
          </p:cNvPicPr>
          <p:nvPr userDrawn="1"/>
        </p:nvPicPr>
        <p:blipFill rotWithShape="1">
          <a:blip r:embed="rId2"/>
          <a:srcRect/>
          <a:stretch/>
        </p:blipFill>
        <p:spPr>
          <a:xfrm>
            <a:off x="0" y="0"/>
            <a:ext cx="6096000" cy="6858000"/>
          </a:xfrm>
          <a:prstGeom prst="rect">
            <a:avLst/>
          </a:prstGeom>
        </p:spPr>
      </p:pic>
    </p:spTree>
    <p:extLst>
      <p:ext uri="{BB962C8B-B14F-4D97-AF65-F5344CB8AC3E}">
        <p14:creationId xmlns:p14="http://schemas.microsoft.com/office/powerpoint/2010/main" val="215523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nt zentriert 1">
    <p:spTree>
      <p:nvGrpSpPr>
        <p:cNvPr id="1" name=""/>
        <p:cNvGrpSpPr/>
        <p:nvPr/>
      </p:nvGrpSpPr>
      <p:grpSpPr>
        <a:xfrm>
          <a:off x="0" y="0"/>
          <a:ext cx="0" cy="0"/>
          <a:chOff x="0" y="0"/>
          <a:chExt cx="0" cy="0"/>
        </a:xfrm>
      </p:grpSpPr>
      <p:sp>
        <p:nvSpPr>
          <p:cNvPr id="2" name="Rechteck 4">
            <a:extLst>
              <a:ext uri="{FF2B5EF4-FFF2-40B4-BE49-F238E27FC236}">
                <a16:creationId xmlns:a16="http://schemas.microsoft.com/office/drawing/2014/main" id="{48AB2298-D0B7-7E40-83F4-504D5AD151FC}"/>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 Placeholder 20">
            <a:extLst>
              <a:ext uri="{FF2B5EF4-FFF2-40B4-BE49-F238E27FC236}">
                <a16:creationId xmlns:a16="http://schemas.microsoft.com/office/drawing/2014/main" id="{38DA969E-12C0-D8C6-985F-1CCA964F4E41}"/>
              </a:ext>
            </a:extLst>
          </p:cNvPr>
          <p:cNvSpPr>
            <a:spLocks noGrp="1"/>
          </p:cNvSpPr>
          <p:nvPr>
            <p:ph type="body" sz="quarter" idx="12" hasCustomPrompt="1"/>
          </p:nvPr>
        </p:nvSpPr>
        <p:spPr>
          <a:xfrm>
            <a:off x="2167959" y="2884236"/>
            <a:ext cx="7856079" cy="1089529"/>
          </a:xfrm>
        </p:spPr>
        <p:txBody>
          <a:bodyPr vert="horz" wrap="square" lIns="91440" tIns="45720" rIns="91440" bIns="45720" rtlCol="0" anchor="ctr">
            <a:spAutoFit/>
          </a:bodyPr>
          <a:lstStyle>
            <a:lvl1pPr marL="0" indent="0" algn="ctr">
              <a:buFontTx/>
              <a:buNone/>
              <a:defRPr lang="en-US" sz="7000" b="1" dirty="0" smtClean="0">
                <a:solidFill>
                  <a:schemeClr val="tx1"/>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EIN TEAM BERLIN.</a:t>
            </a:r>
          </a:p>
        </p:txBody>
      </p:sp>
      <p:pic>
        <p:nvPicPr>
          <p:cNvPr id="3" name="Grafik 1">
            <a:extLst>
              <a:ext uri="{FF2B5EF4-FFF2-40B4-BE49-F238E27FC236}">
                <a16:creationId xmlns:a16="http://schemas.microsoft.com/office/drawing/2014/main" id="{4C83E756-4A0A-2D98-B531-5175FD54936A}"/>
              </a:ext>
            </a:extLst>
          </p:cNvPr>
          <p:cNvPicPr>
            <a:picLocks noChangeAspect="1"/>
          </p:cNvPicPr>
          <p:nvPr userDrawn="1"/>
        </p:nvPicPr>
        <p:blipFill>
          <a:blip r:embed="rId2"/>
          <a:srcRect/>
          <a:stretch/>
        </p:blipFill>
        <p:spPr>
          <a:xfrm>
            <a:off x="5667879" y="4916826"/>
            <a:ext cx="856240" cy="1262379"/>
          </a:xfrm>
          <a:prstGeom prst="rect">
            <a:avLst/>
          </a:prstGeom>
        </p:spPr>
      </p:pic>
    </p:spTree>
    <p:extLst>
      <p:ext uri="{BB962C8B-B14F-4D97-AF65-F5344CB8AC3E}">
        <p14:creationId xmlns:p14="http://schemas.microsoft.com/office/powerpoint/2010/main" val="3820637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nt zentriert 2">
    <p:spTree>
      <p:nvGrpSpPr>
        <p:cNvPr id="1" name=""/>
        <p:cNvGrpSpPr/>
        <p:nvPr/>
      </p:nvGrpSpPr>
      <p:grpSpPr>
        <a:xfrm>
          <a:off x="0" y="0"/>
          <a:ext cx="0" cy="0"/>
          <a:chOff x="0" y="0"/>
          <a:chExt cx="0" cy="0"/>
        </a:xfrm>
      </p:grpSpPr>
      <p:sp>
        <p:nvSpPr>
          <p:cNvPr id="2" name="Rechteck 19">
            <a:extLst>
              <a:ext uri="{FF2B5EF4-FFF2-40B4-BE49-F238E27FC236}">
                <a16:creationId xmlns:a16="http://schemas.microsoft.com/office/drawing/2014/main" id="{32B48489-2209-C077-C9E8-56562F38759C}"/>
              </a:ext>
            </a:extLst>
          </p:cNvPr>
          <p:cNvSpPr/>
          <p:nvPr userDrawn="1"/>
        </p:nvSpPr>
        <p:spPr>
          <a:xfrm>
            <a:off x="-1" y="-1"/>
            <a:ext cx="12192001" cy="6858001"/>
          </a:xfrm>
          <a:prstGeom prst="rect">
            <a:avLst/>
          </a:prstGeom>
          <a:solidFill>
            <a:srgbClr val="EB1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1" descr="Ein Bild, das Text enthält.&#10;&#10;Automatisch generierte Beschreibung">
            <a:extLst>
              <a:ext uri="{FF2B5EF4-FFF2-40B4-BE49-F238E27FC236}">
                <a16:creationId xmlns:a16="http://schemas.microsoft.com/office/drawing/2014/main" id="{68D1B609-2DDA-ECCE-7349-475B4B73228B}"/>
              </a:ext>
            </a:extLst>
          </p:cNvPr>
          <p:cNvPicPr>
            <a:picLocks noChangeAspect="1"/>
          </p:cNvPicPr>
          <p:nvPr userDrawn="1"/>
        </p:nvPicPr>
        <p:blipFill>
          <a:blip r:embed="rId2"/>
          <a:stretch>
            <a:fillRect/>
          </a:stretch>
        </p:blipFill>
        <p:spPr>
          <a:xfrm>
            <a:off x="5667879" y="4916826"/>
            <a:ext cx="856241" cy="1262379"/>
          </a:xfrm>
          <a:prstGeom prst="rect">
            <a:avLst/>
          </a:prstGeom>
        </p:spPr>
      </p:pic>
      <p:sp>
        <p:nvSpPr>
          <p:cNvPr id="3" name="Text Placeholder 20">
            <a:extLst>
              <a:ext uri="{FF2B5EF4-FFF2-40B4-BE49-F238E27FC236}">
                <a16:creationId xmlns:a16="http://schemas.microsoft.com/office/drawing/2014/main" id="{9D1CBB26-3DA5-5756-D7BA-3679E67EB61E}"/>
              </a:ext>
            </a:extLst>
          </p:cNvPr>
          <p:cNvSpPr>
            <a:spLocks noGrp="1"/>
          </p:cNvSpPr>
          <p:nvPr>
            <p:ph type="body" sz="quarter" idx="12" hasCustomPrompt="1"/>
          </p:nvPr>
        </p:nvSpPr>
        <p:spPr>
          <a:xfrm>
            <a:off x="2167959" y="2884236"/>
            <a:ext cx="7856079" cy="1089529"/>
          </a:xfrm>
        </p:spPr>
        <p:txBody>
          <a:bodyPr vert="horz" wrap="square" lIns="91440" tIns="45720" rIns="91440" bIns="45720" rtlCol="0" anchor="ctr">
            <a:spAutoFit/>
          </a:bodyPr>
          <a:lstStyle>
            <a:lvl1pPr marL="0" indent="0" algn="ctr">
              <a:buFontTx/>
              <a:buNone/>
              <a:defRPr lang="en-US" sz="7000" b="1" dirty="0" smtClean="0">
                <a:solidFill>
                  <a:srgbClr val="FFFFFF"/>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EIN TEAM BERLIN.</a:t>
            </a:r>
          </a:p>
        </p:txBody>
      </p:sp>
    </p:spTree>
    <p:extLst>
      <p:ext uri="{BB962C8B-B14F-4D97-AF65-F5344CB8AC3E}">
        <p14:creationId xmlns:p14="http://schemas.microsoft.com/office/powerpoint/2010/main" val="2299949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17" name="Grafik 22" descr="Ein Bild, das Logo enthält.&#10;&#10;Automatisch generierte Beschreibung">
            <a:extLst>
              <a:ext uri="{FF2B5EF4-FFF2-40B4-BE49-F238E27FC236}">
                <a16:creationId xmlns:a16="http://schemas.microsoft.com/office/drawing/2014/main" id="{590233CC-77CB-6815-12ED-2BB014D43772}"/>
              </a:ext>
            </a:extLst>
          </p:cNvPr>
          <p:cNvPicPr>
            <a:picLocks noChangeAspect="1"/>
          </p:cNvPicPr>
          <p:nvPr userDrawn="1"/>
        </p:nvPicPr>
        <p:blipFill>
          <a:blip r:embed="rId2"/>
          <a:stretch>
            <a:fillRect/>
          </a:stretch>
        </p:blipFill>
        <p:spPr>
          <a:xfrm>
            <a:off x="7882937" y="1391749"/>
            <a:ext cx="2140257" cy="3155440"/>
          </a:xfrm>
          <a:prstGeom prst="rect">
            <a:avLst/>
          </a:prstGeom>
        </p:spPr>
      </p:pic>
      <p:pic>
        <p:nvPicPr>
          <p:cNvPr id="21" name="Grafik 23">
            <a:extLst>
              <a:ext uri="{FF2B5EF4-FFF2-40B4-BE49-F238E27FC236}">
                <a16:creationId xmlns:a16="http://schemas.microsoft.com/office/drawing/2014/main" id="{F43C6EA9-BF60-BAE4-C608-2398EE800AA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0715" y="6130482"/>
            <a:ext cx="210570" cy="210570"/>
          </a:xfrm>
          <a:prstGeom prst="rect">
            <a:avLst/>
          </a:prstGeom>
        </p:spPr>
      </p:pic>
      <p:pic>
        <p:nvPicPr>
          <p:cNvPr id="22" name="Grafik 24">
            <a:extLst>
              <a:ext uri="{FF2B5EF4-FFF2-40B4-BE49-F238E27FC236}">
                <a16:creationId xmlns:a16="http://schemas.microsoft.com/office/drawing/2014/main" id="{8D86600F-C9ED-8027-02CA-B867ECE6F77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1890" y="6130483"/>
            <a:ext cx="236890" cy="210569"/>
          </a:xfrm>
          <a:prstGeom prst="rect">
            <a:avLst/>
          </a:prstGeom>
        </p:spPr>
      </p:pic>
      <p:pic>
        <p:nvPicPr>
          <p:cNvPr id="23" name="Grafik 25">
            <a:extLst>
              <a:ext uri="{FF2B5EF4-FFF2-40B4-BE49-F238E27FC236}">
                <a16:creationId xmlns:a16="http://schemas.microsoft.com/office/drawing/2014/main" id="{812234A2-8E53-26FE-3476-1C249989057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6777" y="6130482"/>
            <a:ext cx="184249" cy="210570"/>
          </a:xfrm>
          <a:prstGeom prst="rect">
            <a:avLst/>
          </a:prstGeom>
        </p:spPr>
      </p:pic>
      <p:sp>
        <p:nvSpPr>
          <p:cNvPr id="24" name="Text Placeholder 20">
            <a:extLst>
              <a:ext uri="{FF2B5EF4-FFF2-40B4-BE49-F238E27FC236}">
                <a16:creationId xmlns:a16="http://schemas.microsoft.com/office/drawing/2014/main" id="{C9E4E921-EEC6-236E-5316-D961DAD2FD40}"/>
              </a:ext>
            </a:extLst>
          </p:cNvPr>
          <p:cNvSpPr>
            <a:spLocks noGrp="1"/>
          </p:cNvSpPr>
          <p:nvPr>
            <p:ph type="body" sz="quarter" idx="12" hasCustomPrompt="1"/>
          </p:nvPr>
        </p:nvSpPr>
        <p:spPr>
          <a:xfrm>
            <a:off x="668103" y="2969469"/>
            <a:ext cx="5778674" cy="772647"/>
          </a:xfrm>
        </p:spPr>
        <p:txBody>
          <a:bodyPr vert="horz" wrap="square" lIns="91440" tIns="45720" rIns="91440" bIns="45720" rtlCol="0" anchor="ctr">
            <a:spAutoFit/>
          </a:bodyPr>
          <a:lstStyle>
            <a:lvl1pPr marL="0" indent="0">
              <a:buFontTx/>
              <a:buNone/>
              <a:defRPr lang="en-US" sz="4800" b="1" dirty="0" smtClean="0">
                <a:solidFill>
                  <a:schemeClr val="tx1"/>
                </a:solidFill>
                <a:effectLst/>
                <a:latin typeface="Exo"/>
                <a:ea typeface="Exo"/>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VIELEN DANK.</a:t>
            </a:r>
          </a:p>
        </p:txBody>
      </p:sp>
    </p:spTree>
    <p:extLst>
      <p:ext uri="{BB962C8B-B14F-4D97-AF65-F5344CB8AC3E}">
        <p14:creationId xmlns:p14="http://schemas.microsoft.com/office/powerpoint/2010/main" val="395507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ogo auf Rot">
    <p:spTree>
      <p:nvGrpSpPr>
        <p:cNvPr id="1" name=""/>
        <p:cNvGrpSpPr/>
        <p:nvPr/>
      </p:nvGrpSpPr>
      <p:grpSpPr>
        <a:xfrm>
          <a:off x="0" y="0"/>
          <a:ext cx="0" cy="0"/>
          <a:chOff x="0" y="0"/>
          <a:chExt cx="0" cy="0"/>
        </a:xfrm>
      </p:grpSpPr>
      <p:sp>
        <p:nvSpPr>
          <p:cNvPr id="7" name="Rechteck 4">
            <a:extLst>
              <a:ext uri="{FF2B5EF4-FFF2-40B4-BE49-F238E27FC236}">
                <a16:creationId xmlns:a16="http://schemas.microsoft.com/office/drawing/2014/main" id="{1A66072B-6C05-249A-5544-495B51335B34}"/>
              </a:ext>
            </a:extLst>
          </p:cNvPr>
          <p:cNvSpPr/>
          <p:nvPr userDrawn="1"/>
        </p:nvSpPr>
        <p:spPr>
          <a:xfrm>
            <a:off x="0" y="0"/>
            <a:ext cx="12192000" cy="6858000"/>
          </a:xfrm>
          <a:prstGeom prst="rect">
            <a:avLst/>
          </a:prstGeom>
          <a:solidFill>
            <a:srgbClr val="EB1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3" descr="Ein Bild, das Text enthält.&#10;&#10;Automatisch generierte Beschreibung">
            <a:extLst>
              <a:ext uri="{FF2B5EF4-FFF2-40B4-BE49-F238E27FC236}">
                <a16:creationId xmlns:a16="http://schemas.microsoft.com/office/drawing/2014/main" id="{F2306FA3-F44E-7CE8-E6B2-2A076FA69418}"/>
              </a:ext>
            </a:extLst>
          </p:cNvPr>
          <p:cNvPicPr>
            <a:picLocks noChangeAspect="1"/>
          </p:cNvPicPr>
          <p:nvPr userDrawn="1"/>
        </p:nvPicPr>
        <p:blipFill>
          <a:blip r:embed="rId2"/>
          <a:stretch>
            <a:fillRect/>
          </a:stretch>
        </p:blipFill>
        <p:spPr>
          <a:xfrm>
            <a:off x="1533637" y="1714500"/>
            <a:ext cx="2325806" cy="3429000"/>
          </a:xfrm>
          <a:prstGeom prst="rect">
            <a:avLst/>
          </a:prstGeom>
        </p:spPr>
      </p:pic>
      <p:sp>
        <p:nvSpPr>
          <p:cNvPr id="3" name="Titel 1">
            <a:extLst>
              <a:ext uri="{FF2B5EF4-FFF2-40B4-BE49-F238E27FC236}">
                <a16:creationId xmlns:a16="http://schemas.microsoft.com/office/drawing/2014/main" id="{AFD5D737-213F-D761-0B1F-DC54FC45A51A}"/>
              </a:ext>
            </a:extLst>
          </p:cNvPr>
          <p:cNvSpPr>
            <a:spLocks noGrp="1"/>
          </p:cNvSpPr>
          <p:nvPr>
            <p:ph type="title" hasCustomPrompt="1"/>
          </p:nvPr>
        </p:nvSpPr>
        <p:spPr>
          <a:xfrm>
            <a:off x="4609521" y="2022764"/>
            <a:ext cx="7037533" cy="1835150"/>
          </a:xfrm>
        </p:spPr>
        <p:txBody>
          <a:bodyPr anchor="ctr" anchorCtr="0"/>
          <a:lstStyle>
            <a:lvl1pPr>
              <a:defRPr sz="6000">
                <a:solidFill>
                  <a:schemeClr val="bg1"/>
                </a:solidFill>
              </a:defRPr>
            </a:lvl1pPr>
          </a:lstStyle>
          <a:p>
            <a:r>
              <a:rPr lang="de-DE" dirty="0"/>
              <a:t>BFV TITELFONT EXO</a:t>
            </a:r>
          </a:p>
        </p:txBody>
      </p:sp>
      <p:sp>
        <p:nvSpPr>
          <p:cNvPr id="4" name="Textplatzhalter 2">
            <a:extLst>
              <a:ext uri="{FF2B5EF4-FFF2-40B4-BE49-F238E27FC236}">
                <a16:creationId xmlns:a16="http://schemas.microsoft.com/office/drawing/2014/main" id="{08A1DC0B-365E-D360-2113-22B326B0DC32}"/>
              </a:ext>
            </a:extLst>
          </p:cNvPr>
          <p:cNvSpPr>
            <a:spLocks noGrp="1"/>
          </p:cNvSpPr>
          <p:nvPr>
            <p:ph type="body" idx="1" hasCustomPrompt="1"/>
          </p:nvPr>
        </p:nvSpPr>
        <p:spPr>
          <a:xfrm>
            <a:off x="4609521" y="3961103"/>
            <a:ext cx="7037533" cy="468311"/>
          </a:xfrm>
        </p:spPr>
        <p:txBody>
          <a:bodyPr/>
          <a:lstStyle>
            <a:lvl1pPr marL="0" indent="0">
              <a:buNone/>
              <a:defRPr sz="2400" b="0" i="0">
                <a:solidFill>
                  <a:schemeClr val="bg1"/>
                </a:solidFill>
                <a:latin typeface="Exo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4731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 auf weiß">
    <p:spTree>
      <p:nvGrpSpPr>
        <p:cNvPr id="1" name=""/>
        <p:cNvGrpSpPr/>
        <p:nvPr/>
      </p:nvGrpSpPr>
      <p:grpSpPr>
        <a:xfrm>
          <a:off x="0" y="0"/>
          <a:ext cx="0" cy="0"/>
          <a:chOff x="0" y="0"/>
          <a:chExt cx="0" cy="0"/>
        </a:xfrm>
      </p:grpSpPr>
      <p:sp>
        <p:nvSpPr>
          <p:cNvPr id="3" name="Rechteck 4">
            <a:extLst>
              <a:ext uri="{FF2B5EF4-FFF2-40B4-BE49-F238E27FC236}">
                <a16:creationId xmlns:a16="http://schemas.microsoft.com/office/drawing/2014/main" id="{68563D7B-8B44-6027-5325-41B7FD1569C1}"/>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2" descr="Ein Bild, das Logo enthält.&#10;&#10;Automatisch generierte Beschreibung">
            <a:extLst>
              <a:ext uri="{FF2B5EF4-FFF2-40B4-BE49-F238E27FC236}">
                <a16:creationId xmlns:a16="http://schemas.microsoft.com/office/drawing/2014/main" id="{DD42AE96-A618-9689-521A-5337F329E908}"/>
              </a:ext>
            </a:extLst>
          </p:cNvPr>
          <p:cNvPicPr>
            <a:picLocks noChangeAspect="1"/>
          </p:cNvPicPr>
          <p:nvPr userDrawn="1"/>
        </p:nvPicPr>
        <p:blipFill>
          <a:blip r:embed="rId2"/>
          <a:stretch>
            <a:fillRect/>
          </a:stretch>
        </p:blipFill>
        <p:spPr>
          <a:xfrm>
            <a:off x="1533600" y="1714499"/>
            <a:ext cx="2325806" cy="3429000"/>
          </a:xfrm>
          <a:prstGeom prst="rect">
            <a:avLst/>
          </a:prstGeom>
        </p:spPr>
      </p:pic>
      <p:sp>
        <p:nvSpPr>
          <p:cNvPr id="5" name="Titel 1">
            <a:extLst>
              <a:ext uri="{FF2B5EF4-FFF2-40B4-BE49-F238E27FC236}">
                <a16:creationId xmlns:a16="http://schemas.microsoft.com/office/drawing/2014/main" id="{0ADAAC54-1430-DC98-EE1E-7F0C94FFABA0}"/>
              </a:ext>
            </a:extLst>
          </p:cNvPr>
          <p:cNvSpPr>
            <a:spLocks noGrp="1"/>
          </p:cNvSpPr>
          <p:nvPr>
            <p:ph type="title" hasCustomPrompt="1"/>
          </p:nvPr>
        </p:nvSpPr>
        <p:spPr>
          <a:xfrm>
            <a:off x="4609521" y="2022764"/>
            <a:ext cx="7037533" cy="1835150"/>
          </a:xfrm>
        </p:spPr>
        <p:txBody>
          <a:bodyPr anchor="ctr" anchorCtr="0"/>
          <a:lstStyle>
            <a:lvl1pPr>
              <a:defRPr sz="6000">
                <a:solidFill>
                  <a:schemeClr val="tx1"/>
                </a:solidFill>
              </a:defRPr>
            </a:lvl1pPr>
          </a:lstStyle>
          <a:p>
            <a:r>
              <a:rPr lang="de-DE" dirty="0"/>
              <a:t>BFV TITELFONT EXO</a:t>
            </a:r>
          </a:p>
        </p:txBody>
      </p:sp>
      <p:sp>
        <p:nvSpPr>
          <p:cNvPr id="6" name="Textplatzhalter 2">
            <a:extLst>
              <a:ext uri="{FF2B5EF4-FFF2-40B4-BE49-F238E27FC236}">
                <a16:creationId xmlns:a16="http://schemas.microsoft.com/office/drawing/2014/main" id="{24FA528E-8757-4267-2064-B90E3D57EB4C}"/>
              </a:ext>
            </a:extLst>
          </p:cNvPr>
          <p:cNvSpPr>
            <a:spLocks noGrp="1"/>
          </p:cNvSpPr>
          <p:nvPr>
            <p:ph type="body" idx="1" hasCustomPrompt="1"/>
          </p:nvPr>
        </p:nvSpPr>
        <p:spPr>
          <a:xfrm>
            <a:off x="4609521" y="3961103"/>
            <a:ext cx="7037533" cy="468311"/>
          </a:xfrm>
        </p:spPr>
        <p:txBody>
          <a:bodyPr/>
          <a:lstStyle>
            <a:lvl1pPr marL="0" indent="0">
              <a:buNone/>
              <a:defRPr sz="2400" b="0" i="0">
                <a:solidFill>
                  <a:schemeClr val="tx1"/>
                </a:solidFill>
                <a:latin typeface="Exo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43997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sp>
        <p:nvSpPr>
          <p:cNvPr id="4" name="Rechteck 4">
            <a:extLst>
              <a:ext uri="{FF2B5EF4-FFF2-40B4-BE49-F238E27FC236}">
                <a16:creationId xmlns:a16="http://schemas.microsoft.com/office/drawing/2014/main" id="{423A2F52-82FE-E11E-4683-34807E608A13}"/>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A6B34823-BF11-9880-4F45-EB0679B6FFEE}"/>
              </a:ext>
            </a:extLst>
          </p:cNvPr>
          <p:cNvSpPr>
            <a:spLocks noGrp="1"/>
          </p:cNvSpPr>
          <p:nvPr>
            <p:ph type="title" hasCustomPrompt="1"/>
          </p:nvPr>
        </p:nvSpPr>
        <p:spPr>
          <a:xfrm>
            <a:off x="831850" y="2634996"/>
            <a:ext cx="10515600" cy="876300"/>
          </a:xfrm>
        </p:spPr>
        <p:txBody>
          <a:bodyPr anchor="ctr" anchorCtr="0"/>
          <a:lstStyle>
            <a:lvl1pPr>
              <a:defRPr sz="6000"/>
            </a:lvl1pPr>
          </a:lstStyle>
          <a:p>
            <a:r>
              <a:rPr lang="de-DE" dirty="0"/>
              <a:t>BFV TITELFONT EXO</a:t>
            </a:r>
          </a:p>
        </p:txBody>
      </p:sp>
      <p:sp>
        <p:nvSpPr>
          <p:cNvPr id="3" name="Textplatzhalter 2">
            <a:extLst>
              <a:ext uri="{FF2B5EF4-FFF2-40B4-BE49-F238E27FC236}">
                <a16:creationId xmlns:a16="http://schemas.microsoft.com/office/drawing/2014/main" id="{EFBA41AB-11F9-F1F0-3F03-66BC5F351C8C}"/>
              </a:ext>
            </a:extLst>
          </p:cNvPr>
          <p:cNvSpPr>
            <a:spLocks noGrp="1"/>
          </p:cNvSpPr>
          <p:nvPr>
            <p:ph type="body" idx="1" hasCustomPrompt="1"/>
          </p:nvPr>
        </p:nvSpPr>
        <p:spPr>
          <a:xfrm>
            <a:off x="831850" y="3614485"/>
            <a:ext cx="10515600" cy="468311"/>
          </a:xfrm>
        </p:spPr>
        <p:txBody>
          <a:bodyPr/>
          <a:lstStyle>
            <a:lvl1pPr marL="0" indent="0">
              <a:buNone/>
              <a:defRPr sz="2400" b="0" i="0">
                <a:solidFill>
                  <a:srgbClr val="383836"/>
                </a:solidFill>
                <a:latin typeface="Exo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Berliner Fußball-Verband e.V.</a:t>
            </a:r>
          </a:p>
        </p:txBody>
      </p:sp>
    </p:spTree>
    <p:extLst>
      <p:ext uri="{BB962C8B-B14F-4D97-AF65-F5344CB8AC3E}">
        <p14:creationId xmlns:p14="http://schemas.microsoft.com/office/powerpoint/2010/main" val="20588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rot)">
    <p:spTree>
      <p:nvGrpSpPr>
        <p:cNvPr id="1" name=""/>
        <p:cNvGrpSpPr/>
        <p:nvPr/>
      </p:nvGrpSpPr>
      <p:grpSpPr>
        <a:xfrm>
          <a:off x="0" y="0"/>
          <a:ext cx="0" cy="0"/>
          <a:chOff x="0" y="0"/>
          <a:chExt cx="0" cy="0"/>
        </a:xfrm>
      </p:grpSpPr>
      <p:sp>
        <p:nvSpPr>
          <p:cNvPr id="4" name="Rechteck 4">
            <a:extLst>
              <a:ext uri="{FF2B5EF4-FFF2-40B4-BE49-F238E27FC236}">
                <a16:creationId xmlns:a16="http://schemas.microsoft.com/office/drawing/2014/main" id="{4026BD89-F19B-9356-7832-44FC6C59E579}"/>
              </a:ext>
            </a:extLst>
          </p:cNvPr>
          <p:cNvSpPr/>
          <p:nvPr userDrawn="1"/>
        </p:nvSpPr>
        <p:spPr>
          <a:xfrm>
            <a:off x="0" y="0"/>
            <a:ext cx="12192000" cy="6858000"/>
          </a:xfrm>
          <a:prstGeom prst="rect">
            <a:avLst/>
          </a:prstGeom>
          <a:solidFill>
            <a:srgbClr val="EB1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2" name="Titel 1">
            <a:extLst>
              <a:ext uri="{FF2B5EF4-FFF2-40B4-BE49-F238E27FC236}">
                <a16:creationId xmlns:a16="http://schemas.microsoft.com/office/drawing/2014/main" id="{A6B34823-BF11-9880-4F45-EB0679B6FFEE}"/>
              </a:ext>
            </a:extLst>
          </p:cNvPr>
          <p:cNvSpPr>
            <a:spLocks noGrp="1"/>
          </p:cNvSpPr>
          <p:nvPr>
            <p:ph type="title" hasCustomPrompt="1"/>
          </p:nvPr>
        </p:nvSpPr>
        <p:spPr>
          <a:xfrm>
            <a:off x="831850" y="2634996"/>
            <a:ext cx="10515600" cy="876300"/>
          </a:xfrm>
        </p:spPr>
        <p:txBody>
          <a:bodyPr anchor="ctr" anchorCtr="0"/>
          <a:lstStyle>
            <a:lvl1pPr>
              <a:defRPr sz="6000">
                <a:solidFill>
                  <a:schemeClr val="bg1"/>
                </a:solidFill>
              </a:defRPr>
            </a:lvl1pPr>
          </a:lstStyle>
          <a:p>
            <a:r>
              <a:rPr lang="de-DE" dirty="0"/>
              <a:t>BFV TITELFONT EXO</a:t>
            </a:r>
          </a:p>
        </p:txBody>
      </p:sp>
      <p:sp>
        <p:nvSpPr>
          <p:cNvPr id="3" name="Textplatzhalter 2">
            <a:extLst>
              <a:ext uri="{FF2B5EF4-FFF2-40B4-BE49-F238E27FC236}">
                <a16:creationId xmlns:a16="http://schemas.microsoft.com/office/drawing/2014/main" id="{EFBA41AB-11F9-F1F0-3F03-66BC5F351C8C}"/>
              </a:ext>
            </a:extLst>
          </p:cNvPr>
          <p:cNvSpPr>
            <a:spLocks noGrp="1"/>
          </p:cNvSpPr>
          <p:nvPr>
            <p:ph type="body" idx="1" hasCustomPrompt="1"/>
          </p:nvPr>
        </p:nvSpPr>
        <p:spPr>
          <a:xfrm>
            <a:off x="831850" y="3614485"/>
            <a:ext cx="10515600" cy="468311"/>
          </a:xfrm>
        </p:spPr>
        <p:txBody>
          <a:bodyPr/>
          <a:lstStyle>
            <a:lvl1pPr marL="0" indent="0">
              <a:buNone/>
              <a:defRPr sz="2400" b="0" i="0">
                <a:solidFill>
                  <a:schemeClr val="bg1"/>
                </a:solidFill>
                <a:latin typeface="Exo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Berliner Fußball-Verband e.V.</a:t>
            </a:r>
          </a:p>
        </p:txBody>
      </p:sp>
    </p:spTree>
    <p:extLst>
      <p:ext uri="{BB962C8B-B14F-4D97-AF65-F5344CB8AC3E}">
        <p14:creationId xmlns:p14="http://schemas.microsoft.com/office/powerpoint/2010/main" val="4015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tlayout">
    <p:spTree>
      <p:nvGrpSpPr>
        <p:cNvPr id="1" name=""/>
        <p:cNvGrpSpPr/>
        <p:nvPr/>
      </p:nvGrpSpPr>
      <p:grpSpPr>
        <a:xfrm>
          <a:off x="0" y="0"/>
          <a:ext cx="0" cy="0"/>
          <a:chOff x="0" y="0"/>
          <a:chExt cx="0" cy="0"/>
        </a:xfrm>
      </p:grpSpPr>
      <p:sp>
        <p:nvSpPr>
          <p:cNvPr id="33" name="Text Placeholder 32">
            <a:extLst>
              <a:ext uri="{FF2B5EF4-FFF2-40B4-BE49-F238E27FC236}">
                <a16:creationId xmlns:a16="http://schemas.microsoft.com/office/drawing/2014/main" id="{FE81D63D-904A-F6F9-F28B-34DF59714E44}"/>
              </a:ext>
            </a:extLst>
          </p:cNvPr>
          <p:cNvSpPr>
            <a:spLocks noGrp="1"/>
          </p:cNvSpPr>
          <p:nvPr userDrawn="1">
            <p:ph type="body" sz="quarter" idx="14" hasCustomPrompt="1"/>
          </p:nvPr>
        </p:nvSpPr>
        <p:spPr>
          <a:xfrm>
            <a:off x="638414" y="787014"/>
            <a:ext cx="10913806" cy="772647"/>
          </a:xfrm>
        </p:spPr>
        <p:txBody>
          <a:bodyPr wrap="square" anchor="ctr">
            <a:spAutoFit/>
          </a:bodyPr>
          <a:lstStyle>
            <a:lvl1pPr marL="0" indent="0" algn="l">
              <a:buFont typeface="Arial" panose="020B0604020202020204" pitchFamily="34" charset="0"/>
              <a:buNone/>
              <a:defRPr sz="4800" b="1"/>
            </a:lvl1pPr>
            <a:lvl2pPr marL="457200" indent="0">
              <a:buNone/>
              <a:defRPr/>
            </a:lvl2pPr>
            <a:lvl3pPr marL="914400" indent="0">
              <a:buNone/>
              <a:defRPr/>
            </a:lvl3pPr>
            <a:lvl4pPr marL="1371600" indent="0">
              <a:buNone/>
              <a:defRPr/>
            </a:lvl4pPr>
            <a:lvl5pPr marL="1828800" indent="0">
              <a:buNone/>
              <a:defRPr/>
            </a:lvl5pPr>
          </a:lstStyle>
          <a:p>
            <a:pPr lvl="0"/>
            <a:r>
              <a:rPr lang="en-US" dirty="0"/>
              <a:t>BERLINER FUSSBALL 2023</a:t>
            </a:r>
          </a:p>
        </p:txBody>
      </p:sp>
      <p:sp>
        <p:nvSpPr>
          <p:cNvPr id="3" name="Inhaltsplatzhalter 2">
            <a:extLst>
              <a:ext uri="{FF2B5EF4-FFF2-40B4-BE49-F238E27FC236}">
                <a16:creationId xmlns:a16="http://schemas.microsoft.com/office/drawing/2014/main" id="{3471807E-4054-2D71-5052-E2665330C9E7}"/>
              </a:ext>
            </a:extLst>
          </p:cNvPr>
          <p:cNvSpPr>
            <a:spLocks noGrp="1"/>
          </p:cNvSpPr>
          <p:nvPr>
            <p:ph sz="quarter" idx="17"/>
          </p:nvPr>
        </p:nvSpPr>
        <p:spPr>
          <a:xfrm>
            <a:off x="638414" y="1652330"/>
            <a:ext cx="10913824" cy="385588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ext Placeholder 20">
            <a:extLst>
              <a:ext uri="{FF2B5EF4-FFF2-40B4-BE49-F238E27FC236}">
                <a16:creationId xmlns:a16="http://schemas.microsoft.com/office/drawing/2014/main" id="{0045375A-4E65-FD81-0943-99A697954C2F}"/>
              </a:ext>
            </a:extLst>
          </p:cNvPr>
          <p:cNvSpPr>
            <a:spLocks noGrp="1"/>
          </p:cNvSpPr>
          <p:nvPr>
            <p:ph type="body" sz="quarter" idx="11" hasCustomPrompt="1"/>
          </p:nvPr>
        </p:nvSpPr>
        <p:spPr>
          <a:xfrm>
            <a:off x="638414" y="449971"/>
            <a:ext cx="10913806" cy="290785"/>
          </a:xfrm>
        </p:spPr>
        <p:txBody>
          <a:bodyPr vert="horz" wrap="square" lIns="91440" tIns="45720" rIns="91440" bIns="45720" rtlCol="0" anchor="ctr">
            <a:spAutoFit/>
          </a:bodyPr>
          <a:lstStyle>
            <a:lvl1pPr marL="0" indent="0" algn="l">
              <a:buNone/>
              <a:defRPr lang="en-US" sz="1400" dirty="0" smtClean="0">
                <a:solidFill>
                  <a:srgbClr val="383836"/>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SUBHEADLINE</a:t>
            </a:r>
          </a:p>
        </p:txBody>
      </p:sp>
    </p:spTree>
    <p:extLst>
      <p:ext uri="{BB962C8B-B14F-4D97-AF65-F5344CB8AC3E}">
        <p14:creationId xmlns:p14="http://schemas.microsoft.com/office/powerpoint/2010/main" val="383611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mit Bild (Einfügbar)">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A5BDDC2-8671-1C1C-53E1-0BE1DA045931}"/>
              </a:ext>
            </a:extLst>
          </p:cNvPr>
          <p:cNvSpPr>
            <a:spLocks noGrp="1"/>
          </p:cNvSpPr>
          <p:nvPr>
            <p:ph type="pic" sz="quarter" idx="10"/>
          </p:nvPr>
        </p:nvSpPr>
        <p:spPr>
          <a:xfrm>
            <a:off x="4648200" y="630238"/>
            <a:ext cx="6904038" cy="4608512"/>
          </a:xfrm>
        </p:spPr>
        <p:txBody>
          <a:bodyPr/>
          <a:lstStyle/>
          <a:p>
            <a:endParaRPr lang="en-US" dirty="0"/>
          </a:p>
        </p:txBody>
      </p:sp>
      <p:sp>
        <p:nvSpPr>
          <p:cNvPr id="22" name="Text Placeholder 20">
            <a:extLst>
              <a:ext uri="{FF2B5EF4-FFF2-40B4-BE49-F238E27FC236}">
                <a16:creationId xmlns:a16="http://schemas.microsoft.com/office/drawing/2014/main" id="{ECB75F04-B346-7E56-3B48-1E264BDC0507}"/>
              </a:ext>
            </a:extLst>
          </p:cNvPr>
          <p:cNvSpPr>
            <a:spLocks noGrp="1"/>
          </p:cNvSpPr>
          <p:nvPr userDrawn="1">
            <p:ph type="body" sz="quarter" idx="11" hasCustomPrompt="1"/>
          </p:nvPr>
        </p:nvSpPr>
        <p:spPr>
          <a:xfrm>
            <a:off x="639097" y="1829619"/>
            <a:ext cx="3631961" cy="290785"/>
          </a:xfrm>
        </p:spPr>
        <p:txBody>
          <a:bodyPr vert="horz" wrap="square" lIns="91440" tIns="45720" rIns="91440" bIns="45720" rtlCol="0" anchor="ctr">
            <a:spAutoFit/>
          </a:bodyPr>
          <a:lstStyle>
            <a:lvl1pPr marL="0" indent="0">
              <a:buNone/>
              <a:defRPr lang="en-US" sz="1400" dirty="0" smtClean="0">
                <a:solidFill>
                  <a:srgbClr val="383836"/>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SUBHEADLINE</a:t>
            </a:r>
          </a:p>
        </p:txBody>
      </p:sp>
      <p:sp>
        <p:nvSpPr>
          <p:cNvPr id="23" name="Text Placeholder 20">
            <a:extLst>
              <a:ext uri="{FF2B5EF4-FFF2-40B4-BE49-F238E27FC236}">
                <a16:creationId xmlns:a16="http://schemas.microsoft.com/office/drawing/2014/main" id="{908B9260-C192-30AC-B653-0AE1B5660DD6}"/>
              </a:ext>
            </a:extLst>
          </p:cNvPr>
          <p:cNvSpPr>
            <a:spLocks noGrp="1"/>
          </p:cNvSpPr>
          <p:nvPr userDrawn="1">
            <p:ph type="body" sz="quarter" idx="12" hasCustomPrompt="1"/>
          </p:nvPr>
        </p:nvSpPr>
        <p:spPr>
          <a:xfrm>
            <a:off x="639097" y="4306213"/>
            <a:ext cx="3631961" cy="856325"/>
          </a:xfrm>
        </p:spPr>
        <p:txBody>
          <a:bodyPr vert="horz" wrap="square" lIns="91440" tIns="45720" rIns="91440" bIns="45720" rtlCol="0" anchor="ctr">
            <a:spAutoFit/>
          </a:bodyPr>
          <a:lstStyle>
            <a:lvl1pPr marL="0" indent="0">
              <a:lnSpc>
                <a:spcPct val="120000"/>
              </a:lnSpc>
              <a:buNone/>
              <a:defRPr lang="en-US" sz="1400" dirty="0" smtClean="0">
                <a:solidFill>
                  <a:srgbClr val="383836"/>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BFV Präsentations-Vorlage: Deckblatt mit Subheadline, Headline und kurzer Beschreibung mit Bild</a:t>
            </a:r>
          </a:p>
        </p:txBody>
      </p:sp>
      <p:sp>
        <p:nvSpPr>
          <p:cNvPr id="33" name="Text Placeholder 32">
            <a:extLst>
              <a:ext uri="{FF2B5EF4-FFF2-40B4-BE49-F238E27FC236}">
                <a16:creationId xmlns:a16="http://schemas.microsoft.com/office/drawing/2014/main" id="{FE81D63D-904A-F6F9-F28B-34DF59714E44}"/>
              </a:ext>
            </a:extLst>
          </p:cNvPr>
          <p:cNvSpPr>
            <a:spLocks noGrp="1"/>
          </p:cNvSpPr>
          <p:nvPr userDrawn="1">
            <p:ph type="body" sz="quarter" idx="14" hasCustomPrompt="1"/>
          </p:nvPr>
        </p:nvSpPr>
        <p:spPr>
          <a:xfrm>
            <a:off x="638414" y="2207842"/>
            <a:ext cx="3631961" cy="2086725"/>
          </a:xfrm>
        </p:spPr>
        <p:txBody>
          <a:bodyPr anchor="ctr">
            <a:spAutoFit/>
          </a:bodyPr>
          <a:lstStyle>
            <a:lvl1pPr marL="0" indent="0" algn="l">
              <a:buFont typeface="Arial" panose="020B0604020202020204" pitchFamily="34" charset="0"/>
              <a:buNone/>
              <a:defRPr sz="4800" b="1"/>
            </a:lvl1pPr>
            <a:lvl2pPr marL="457200" indent="0">
              <a:buNone/>
              <a:defRPr/>
            </a:lvl2pPr>
            <a:lvl3pPr marL="914400" indent="0">
              <a:buNone/>
              <a:defRPr/>
            </a:lvl3pPr>
            <a:lvl4pPr marL="1371600" indent="0">
              <a:buNone/>
              <a:defRPr/>
            </a:lvl4pPr>
            <a:lvl5pPr marL="1828800" indent="0">
              <a:buNone/>
              <a:defRPr/>
            </a:lvl5pPr>
          </a:lstStyle>
          <a:p>
            <a:pPr lvl="0"/>
            <a:r>
              <a:rPr lang="en-US" dirty="0"/>
              <a:t>BERLINER FUSSBALL 2023</a:t>
            </a:r>
          </a:p>
        </p:txBody>
      </p:sp>
    </p:spTree>
    <p:extLst>
      <p:ext uri="{BB962C8B-B14F-4D97-AF65-F5344CB8AC3E}">
        <p14:creationId xmlns:p14="http://schemas.microsoft.com/office/powerpoint/2010/main" val="264791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22" name="Text Placeholder 20">
            <a:extLst>
              <a:ext uri="{FF2B5EF4-FFF2-40B4-BE49-F238E27FC236}">
                <a16:creationId xmlns:a16="http://schemas.microsoft.com/office/drawing/2014/main" id="{ECB75F04-B346-7E56-3B48-1E264BDC0507}"/>
              </a:ext>
            </a:extLst>
          </p:cNvPr>
          <p:cNvSpPr>
            <a:spLocks noGrp="1"/>
          </p:cNvSpPr>
          <p:nvPr userDrawn="1">
            <p:ph type="body" sz="quarter" idx="11" hasCustomPrompt="1"/>
          </p:nvPr>
        </p:nvSpPr>
        <p:spPr>
          <a:xfrm>
            <a:off x="639097" y="1829619"/>
            <a:ext cx="3631961" cy="290785"/>
          </a:xfrm>
        </p:spPr>
        <p:txBody>
          <a:bodyPr vert="horz" wrap="square" lIns="91440" tIns="45720" rIns="91440" bIns="45720" rtlCol="0" anchor="ctr">
            <a:spAutoFit/>
          </a:bodyPr>
          <a:lstStyle>
            <a:lvl1pPr marL="0" indent="0">
              <a:buNone/>
              <a:defRPr lang="en-US" sz="1400" dirty="0" smtClean="0">
                <a:solidFill>
                  <a:srgbClr val="383836"/>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SUBHEADLINE</a:t>
            </a:r>
          </a:p>
        </p:txBody>
      </p:sp>
      <p:sp>
        <p:nvSpPr>
          <p:cNvPr id="23" name="Text Placeholder 20">
            <a:extLst>
              <a:ext uri="{FF2B5EF4-FFF2-40B4-BE49-F238E27FC236}">
                <a16:creationId xmlns:a16="http://schemas.microsoft.com/office/drawing/2014/main" id="{908B9260-C192-30AC-B653-0AE1B5660DD6}"/>
              </a:ext>
            </a:extLst>
          </p:cNvPr>
          <p:cNvSpPr>
            <a:spLocks noGrp="1"/>
          </p:cNvSpPr>
          <p:nvPr userDrawn="1">
            <p:ph type="body" sz="quarter" idx="12" hasCustomPrompt="1"/>
          </p:nvPr>
        </p:nvSpPr>
        <p:spPr>
          <a:xfrm>
            <a:off x="639097" y="4306213"/>
            <a:ext cx="3631961" cy="856325"/>
          </a:xfrm>
        </p:spPr>
        <p:txBody>
          <a:bodyPr vert="horz" wrap="square" lIns="91440" tIns="45720" rIns="91440" bIns="45720" rtlCol="0" anchor="ctr">
            <a:spAutoFit/>
          </a:bodyPr>
          <a:lstStyle>
            <a:lvl1pPr marL="0" indent="0">
              <a:lnSpc>
                <a:spcPct val="120000"/>
              </a:lnSpc>
              <a:buNone/>
              <a:defRPr lang="en-US" sz="1400" dirty="0" smtClean="0">
                <a:solidFill>
                  <a:srgbClr val="383836"/>
                </a:solidFill>
                <a:effectLst/>
                <a:latin typeface="Exo Medium" pitchFamily="2" charset="77"/>
                <a:ea typeface="Calibri" panose="020F0502020204030204" pitchFamily="34" charset="0"/>
                <a:cs typeface="Times New Roman" panose="02020603050405020304" pitchFamily="18" charset="0"/>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de-DE" dirty="0"/>
              <a:t>BFV Präsentations-Vorlage: Deckblatt mit Subheadline, Headline und kurzer Beschreibung mit Bild</a:t>
            </a:r>
          </a:p>
        </p:txBody>
      </p:sp>
      <p:sp>
        <p:nvSpPr>
          <p:cNvPr id="33" name="Text Placeholder 32">
            <a:extLst>
              <a:ext uri="{FF2B5EF4-FFF2-40B4-BE49-F238E27FC236}">
                <a16:creationId xmlns:a16="http://schemas.microsoft.com/office/drawing/2014/main" id="{FE81D63D-904A-F6F9-F28B-34DF59714E44}"/>
              </a:ext>
            </a:extLst>
          </p:cNvPr>
          <p:cNvSpPr>
            <a:spLocks noGrp="1"/>
          </p:cNvSpPr>
          <p:nvPr userDrawn="1">
            <p:ph type="body" sz="quarter" idx="14" hasCustomPrompt="1"/>
          </p:nvPr>
        </p:nvSpPr>
        <p:spPr>
          <a:xfrm>
            <a:off x="638414" y="2207842"/>
            <a:ext cx="3631961" cy="2086725"/>
          </a:xfrm>
        </p:spPr>
        <p:txBody>
          <a:bodyPr anchor="ctr">
            <a:spAutoFit/>
          </a:bodyPr>
          <a:lstStyle>
            <a:lvl1pPr marL="0" indent="0" algn="l">
              <a:buFont typeface="Arial" panose="020B0604020202020204" pitchFamily="34" charset="0"/>
              <a:buNone/>
              <a:defRPr sz="4800" b="1"/>
            </a:lvl1pPr>
            <a:lvl2pPr marL="457200" indent="0">
              <a:buNone/>
              <a:defRPr/>
            </a:lvl2pPr>
            <a:lvl3pPr marL="914400" indent="0">
              <a:buNone/>
              <a:defRPr/>
            </a:lvl3pPr>
            <a:lvl4pPr marL="1371600" indent="0">
              <a:buNone/>
              <a:defRPr/>
            </a:lvl4pPr>
            <a:lvl5pPr marL="1828800" indent="0">
              <a:buNone/>
              <a:defRPr/>
            </a:lvl5pPr>
          </a:lstStyle>
          <a:p>
            <a:pPr lvl="0"/>
            <a:r>
              <a:rPr lang="en-US" dirty="0"/>
              <a:t>BERLINER FUSSBALL 2023</a:t>
            </a:r>
          </a:p>
        </p:txBody>
      </p:sp>
      <p:pic>
        <p:nvPicPr>
          <p:cNvPr id="2" name="Grafik 1">
            <a:extLst>
              <a:ext uri="{FF2B5EF4-FFF2-40B4-BE49-F238E27FC236}">
                <a16:creationId xmlns:a16="http://schemas.microsoft.com/office/drawing/2014/main" id="{D801E396-161B-B840-52EB-CBA1E68A3696}"/>
              </a:ext>
            </a:extLst>
          </p:cNvPr>
          <p:cNvPicPr>
            <a:picLocks noChangeAspect="1"/>
          </p:cNvPicPr>
          <p:nvPr userDrawn="1"/>
        </p:nvPicPr>
        <p:blipFill>
          <a:blip r:embed="rId2"/>
          <a:srcRect/>
          <a:stretch/>
        </p:blipFill>
        <p:spPr>
          <a:xfrm>
            <a:off x="4648960" y="630324"/>
            <a:ext cx="6902410" cy="4608434"/>
          </a:xfrm>
          <a:prstGeom prst="rect">
            <a:avLst/>
          </a:prstGeom>
        </p:spPr>
      </p:pic>
    </p:spTree>
    <p:extLst>
      <p:ext uri="{BB962C8B-B14F-4D97-AF65-F5344CB8AC3E}">
        <p14:creationId xmlns:p14="http://schemas.microsoft.com/office/powerpoint/2010/main" val="285849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ECE0F4E-944A-95B5-1130-9FC5A520A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EEE49E3-1A60-EDB1-9934-C595A3C0578B}"/>
              </a:ext>
            </a:extLst>
          </p:cNvPr>
          <p:cNvSpPr>
            <a:spLocks noGrp="1"/>
          </p:cNvSpPr>
          <p:nvPr>
            <p:ph type="body" idx="1"/>
          </p:nvPr>
        </p:nvSpPr>
        <p:spPr>
          <a:xfrm>
            <a:off x="838200" y="1825625"/>
            <a:ext cx="10515600" cy="3716193"/>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16" name="Gruppieren 15">
            <a:extLst>
              <a:ext uri="{FF2B5EF4-FFF2-40B4-BE49-F238E27FC236}">
                <a16:creationId xmlns:a16="http://schemas.microsoft.com/office/drawing/2014/main" id="{A261C1CB-72D0-FF52-2793-F3F11DABDC2E}"/>
              </a:ext>
            </a:extLst>
          </p:cNvPr>
          <p:cNvGrpSpPr/>
          <p:nvPr userDrawn="1"/>
        </p:nvGrpSpPr>
        <p:grpSpPr>
          <a:xfrm>
            <a:off x="639097" y="5674920"/>
            <a:ext cx="10913806" cy="787085"/>
            <a:chOff x="639097" y="5674920"/>
            <a:chExt cx="10913806" cy="787085"/>
          </a:xfrm>
        </p:grpSpPr>
        <p:pic>
          <p:nvPicPr>
            <p:cNvPr id="17" name="Grafik 16">
              <a:extLst>
                <a:ext uri="{FF2B5EF4-FFF2-40B4-BE49-F238E27FC236}">
                  <a16:creationId xmlns:a16="http://schemas.microsoft.com/office/drawing/2014/main" id="{84DDC6FF-774A-510C-BFAB-333B9A53B6DE}"/>
                </a:ext>
              </a:extLst>
            </p:cNvPr>
            <p:cNvPicPr>
              <a:picLocks noChangeAspect="1"/>
            </p:cNvPicPr>
            <p:nvPr/>
          </p:nvPicPr>
          <p:blipFill>
            <a:blip r:embed="rId30"/>
            <a:stretch>
              <a:fillRect/>
            </a:stretch>
          </p:blipFill>
          <p:spPr>
            <a:xfrm>
              <a:off x="639097" y="6054306"/>
              <a:ext cx="405394" cy="387463"/>
            </a:xfrm>
            <a:prstGeom prst="rect">
              <a:avLst/>
            </a:prstGeom>
          </p:spPr>
        </p:pic>
        <p:sp>
          <p:nvSpPr>
            <p:cNvPr id="18" name="Titel 1">
              <a:extLst>
                <a:ext uri="{FF2B5EF4-FFF2-40B4-BE49-F238E27FC236}">
                  <a16:creationId xmlns:a16="http://schemas.microsoft.com/office/drawing/2014/main" id="{35334226-3367-6087-AC4B-7F4A82C3F930}"/>
                </a:ext>
              </a:extLst>
            </p:cNvPr>
            <p:cNvSpPr txBox="1">
              <a:spLocks/>
            </p:cNvSpPr>
            <p:nvPr/>
          </p:nvSpPr>
          <p:spPr>
            <a:xfrm>
              <a:off x="1522526" y="6007402"/>
              <a:ext cx="2103946" cy="45460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Exo" pitchFamily="2" charset="77"/>
                  <a:ea typeface="+mj-ea"/>
                  <a:cs typeface="+mj-cs"/>
                </a:defRPr>
              </a:lvl1pPr>
            </a:lstStyle>
            <a:p>
              <a:pPr>
                <a:lnSpc>
                  <a:spcPct val="130000"/>
                </a:lnSpc>
              </a:pPr>
              <a:r>
                <a:rPr lang="de-DE" sz="900" b="0" dirty="0">
                  <a:solidFill>
                    <a:srgbClr val="71777A"/>
                  </a:solidFill>
                  <a:effectLst/>
                </a:rPr>
                <a:t>Präsentations</a:t>
              </a:r>
              <a:r>
                <a:rPr lang="de-DE" sz="900" b="0" dirty="0">
                  <a:solidFill>
                    <a:srgbClr val="71777A"/>
                  </a:solidFill>
                </a:rPr>
                <a:t>-Titel + Kapitelname</a:t>
              </a:r>
              <a:br>
                <a:rPr lang="de-DE" sz="900" b="0" dirty="0">
                  <a:solidFill>
                    <a:srgbClr val="71777A"/>
                  </a:solidFill>
                  <a:effectLst/>
                </a:rPr>
              </a:br>
              <a:r>
                <a:rPr lang="de-DE" sz="900" b="0" dirty="0">
                  <a:solidFill>
                    <a:srgbClr val="71777A"/>
                  </a:solidFill>
                  <a:effectLst/>
                </a:rPr>
                <a:t>Fußzeile z.B. mit Datum</a:t>
              </a:r>
              <a:endParaRPr lang="de-DE" sz="900" b="0" dirty="0">
                <a:solidFill>
                  <a:srgbClr val="71777A"/>
                </a:solidFill>
              </a:endParaRPr>
            </a:p>
          </p:txBody>
        </p:sp>
        <p:cxnSp>
          <p:nvCxnSpPr>
            <p:cNvPr id="19" name="Gerade Verbindung 14">
              <a:extLst>
                <a:ext uri="{FF2B5EF4-FFF2-40B4-BE49-F238E27FC236}">
                  <a16:creationId xmlns:a16="http://schemas.microsoft.com/office/drawing/2014/main" id="{5017CCB3-1C3A-A7AB-AAC6-1D7BD6AB5F81}"/>
                </a:ext>
              </a:extLst>
            </p:cNvPr>
            <p:cNvCxnSpPr>
              <a:cxnSpLocks/>
            </p:cNvCxnSpPr>
            <p:nvPr/>
          </p:nvCxnSpPr>
          <p:spPr>
            <a:xfrm>
              <a:off x="1319257" y="6064138"/>
              <a:ext cx="0" cy="352596"/>
            </a:xfrm>
            <a:prstGeom prst="line">
              <a:avLst/>
            </a:prstGeom>
            <a:ln w="12700">
              <a:solidFill>
                <a:srgbClr val="F6C800"/>
              </a:solidFill>
            </a:ln>
          </p:spPr>
          <p:style>
            <a:lnRef idx="1">
              <a:schemeClr val="accent1"/>
            </a:lnRef>
            <a:fillRef idx="0">
              <a:schemeClr val="accent1"/>
            </a:fillRef>
            <a:effectRef idx="0">
              <a:schemeClr val="accent1"/>
            </a:effectRef>
            <a:fontRef idx="minor">
              <a:schemeClr val="tx1"/>
            </a:fontRef>
          </p:style>
        </p:cxnSp>
        <p:sp>
          <p:nvSpPr>
            <p:cNvPr id="20" name="Titel 1">
              <a:extLst>
                <a:ext uri="{FF2B5EF4-FFF2-40B4-BE49-F238E27FC236}">
                  <a16:creationId xmlns:a16="http://schemas.microsoft.com/office/drawing/2014/main" id="{440BACC2-F9BC-4B27-B02A-084B4E30A015}"/>
                </a:ext>
              </a:extLst>
            </p:cNvPr>
            <p:cNvSpPr txBox="1">
              <a:spLocks/>
            </p:cNvSpPr>
            <p:nvPr/>
          </p:nvSpPr>
          <p:spPr>
            <a:xfrm>
              <a:off x="9123187" y="6007402"/>
              <a:ext cx="2429715" cy="454603"/>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Exo" pitchFamily="2" charset="77"/>
                  <a:ea typeface="+mj-ea"/>
                  <a:cs typeface="+mj-cs"/>
                </a:defRPr>
              </a:lvl1pPr>
            </a:lstStyle>
            <a:p>
              <a:pPr algn="r">
                <a:lnSpc>
                  <a:spcPct val="130000"/>
                </a:lnSpc>
              </a:pPr>
              <a:r>
                <a:rPr lang="de-DE" sz="900" b="0" dirty="0">
                  <a:solidFill>
                    <a:srgbClr val="71777A"/>
                  </a:solidFill>
                </a:rPr>
                <a:t>Berliner Fußball-Verband e. V.</a:t>
              </a:r>
              <a:br>
                <a:rPr lang="de-DE" sz="900" b="0" dirty="0">
                  <a:solidFill>
                    <a:srgbClr val="71777A"/>
                  </a:solidFill>
                </a:rPr>
              </a:br>
              <a:r>
                <a:rPr lang="de-DE" sz="900" b="0" dirty="0">
                  <a:solidFill>
                    <a:srgbClr val="71777A"/>
                  </a:solidFill>
                </a:rPr>
                <a:t>BERLINER-FUSSBALL.DE</a:t>
              </a:r>
            </a:p>
          </p:txBody>
        </p:sp>
        <p:cxnSp>
          <p:nvCxnSpPr>
            <p:cNvPr id="21" name="Gerade Verbindung 17">
              <a:extLst>
                <a:ext uri="{FF2B5EF4-FFF2-40B4-BE49-F238E27FC236}">
                  <a16:creationId xmlns:a16="http://schemas.microsoft.com/office/drawing/2014/main" id="{D37772DA-F7BD-AB3B-2C52-E9D3161BA3A0}"/>
                </a:ext>
              </a:extLst>
            </p:cNvPr>
            <p:cNvCxnSpPr>
              <a:cxnSpLocks/>
            </p:cNvCxnSpPr>
            <p:nvPr/>
          </p:nvCxnSpPr>
          <p:spPr>
            <a:xfrm flipH="1">
              <a:off x="639097" y="5674920"/>
              <a:ext cx="10913806" cy="55569"/>
            </a:xfrm>
            <a:prstGeom prst="line">
              <a:avLst/>
            </a:prstGeom>
            <a:ln w="10160">
              <a:solidFill>
                <a:srgbClr val="71777A">
                  <a:alpha val="10000"/>
                </a:srgbClr>
              </a:solidFill>
            </a:ln>
          </p:spPr>
          <p:style>
            <a:lnRef idx="1">
              <a:schemeClr val="accent1"/>
            </a:lnRef>
            <a:fillRef idx="0">
              <a:schemeClr val="accent1"/>
            </a:fillRef>
            <a:effectRef idx="0">
              <a:schemeClr val="accent1"/>
            </a:effectRef>
            <a:fontRef idx="minor">
              <a:schemeClr val="tx1"/>
            </a:fontRef>
          </p:style>
        </p:cxnSp>
      </p:grpSp>
      <p:sp>
        <p:nvSpPr>
          <p:cNvPr id="4" name="Titel 1">
            <a:extLst>
              <a:ext uri="{FF2B5EF4-FFF2-40B4-BE49-F238E27FC236}">
                <a16:creationId xmlns:a16="http://schemas.microsoft.com/office/drawing/2014/main" id="{C8D8CFA3-45C4-FDF9-1AC9-7A6E96B8CF57}"/>
              </a:ext>
            </a:extLst>
          </p:cNvPr>
          <p:cNvSpPr txBox="1">
            <a:spLocks/>
          </p:cNvSpPr>
          <p:nvPr userDrawn="1"/>
        </p:nvSpPr>
        <p:spPr>
          <a:xfrm>
            <a:off x="10497127" y="5760127"/>
            <a:ext cx="1055775" cy="227302"/>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Exo" pitchFamily="2" charset="77"/>
                <a:ea typeface="+mj-ea"/>
                <a:cs typeface="+mj-cs"/>
              </a:defRPr>
            </a:lvl1pPr>
          </a:lstStyle>
          <a:p>
            <a:pPr algn="r">
              <a:lnSpc>
                <a:spcPct val="130000"/>
              </a:lnSpc>
            </a:pPr>
            <a:fld id="{9D178110-A02E-4A0B-A9C5-0225B07A0AB6}" type="slidenum">
              <a:rPr lang="de-DE" sz="1100" b="1" smtClean="0">
                <a:solidFill>
                  <a:schemeClr val="tx1"/>
                </a:solidFill>
              </a:rPr>
              <a:t>‹Nr.›</a:t>
            </a:fld>
            <a:endParaRPr lang="de-DE" sz="1200" b="1" dirty="0">
              <a:solidFill>
                <a:schemeClr val="tx1"/>
              </a:solidFill>
            </a:endParaRPr>
          </a:p>
        </p:txBody>
      </p:sp>
    </p:spTree>
    <p:extLst>
      <p:ext uri="{BB962C8B-B14F-4D97-AF65-F5344CB8AC3E}">
        <p14:creationId xmlns:p14="http://schemas.microsoft.com/office/powerpoint/2010/main" val="1026103318"/>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713" r:id="rId3"/>
    <p:sldLayoutId id="2147483714" r:id="rId4"/>
    <p:sldLayoutId id="2147483651" r:id="rId5"/>
    <p:sldLayoutId id="2147483692" r:id="rId6"/>
    <p:sldLayoutId id="2147483705" r:id="rId7"/>
    <p:sldLayoutId id="2147483661" r:id="rId8"/>
    <p:sldLayoutId id="2147483710" r:id="rId9"/>
    <p:sldLayoutId id="2147483709" r:id="rId10"/>
    <p:sldLayoutId id="2147483708" r:id="rId11"/>
    <p:sldLayoutId id="2147483667" r:id="rId12"/>
    <p:sldLayoutId id="2147483662" r:id="rId13"/>
    <p:sldLayoutId id="2147483711" r:id="rId14"/>
    <p:sldLayoutId id="2147483712" r:id="rId15"/>
    <p:sldLayoutId id="2147483669" r:id="rId16"/>
    <p:sldLayoutId id="2147483695" r:id="rId17"/>
    <p:sldLayoutId id="2147483696" r:id="rId18"/>
    <p:sldLayoutId id="2147483697" r:id="rId19"/>
    <p:sldLayoutId id="2147483673" r:id="rId20"/>
    <p:sldLayoutId id="2147483676" r:id="rId21"/>
    <p:sldLayoutId id="2147483685" r:id="rId22"/>
    <p:sldLayoutId id="2147483698" r:id="rId23"/>
    <p:sldLayoutId id="2147483699" r:id="rId24"/>
    <p:sldLayoutId id="2147483700" r:id="rId25"/>
    <p:sldLayoutId id="2147483682" r:id="rId26"/>
    <p:sldLayoutId id="2147483683" r:id="rId27"/>
    <p:sldLayoutId id="2147483680" r:id="rId28"/>
  </p:sldLayoutIdLst>
  <p:txStyles>
    <p:titleStyle>
      <a:lvl1pPr algn="l" defTabSz="914400" rtl="0" eaLnBrk="1" latinLnBrk="0" hangingPunct="1">
        <a:lnSpc>
          <a:spcPct val="90000"/>
        </a:lnSpc>
        <a:spcBef>
          <a:spcPct val="0"/>
        </a:spcBef>
        <a:buNone/>
        <a:defRPr sz="4400" b="1" i="0" kern="1200">
          <a:solidFill>
            <a:schemeClr val="tx1"/>
          </a:solidFill>
          <a:latin typeface="Exo"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Exo"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xo"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xo"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Exo"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Ex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B698C-0036-7620-EB86-7D36F503D1EF}"/>
              </a:ext>
            </a:extLst>
          </p:cNvPr>
          <p:cNvSpPr>
            <a:spLocks noGrp="1"/>
          </p:cNvSpPr>
          <p:nvPr>
            <p:ph type="title"/>
          </p:nvPr>
        </p:nvSpPr>
        <p:spPr/>
        <p:txBody>
          <a:bodyPr>
            <a:normAutofit fontScale="90000"/>
          </a:bodyPr>
          <a:lstStyle/>
          <a:p>
            <a:r>
              <a:rPr lang="de-DE" dirty="0"/>
              <a:t>Spielrecht für trans* und </a:t>
            </a:r>
            <a:r>
              <a:rPr lang="de-DE" dirty="0" err="1"/>
              <a:t>inter</a:t>
            </a:r>
            <a:r>
              <a:rPr lang="de-DE" dirty="0"/>
              <a:t>* Menschen</a:t>
            </a:r>
          </a:p>
        </p:txBody>
      </p:sp>
      <p:sp>
        <p:nvSpPr>
          <p:cNvPr id="3" name="Textplatzhalter 2">
            <a:extLst>
              <a:ext uri="{FF2B5EF4-FFF2-40B4-BE49-F238E27FC236}">
                <a16:creationId xmlns:a16="http://schemas.microsoft.com/office/drawing/2014/main" id="{3B1E96B5-5A12-30C2-A680-EC818836B91D}"/>
              </a:ext>
            </a:extLst>
          </p:cNvPr>
          <p:cNvSpPr>
            <a:spLocks noGrp="1"/>
          </p:cNvSpPr>
          <p:nvPr>
            <p:ph type="body" idx="1"/>
          </p:nvPr>
        </p:nvSpPr>
        <p:spPr/>
        <p:txBody>
          <a:bodyPr/>
          <a:lstStyle/>
          <a:p>
            <a:r>
              <a:rPr lang="de-DE" dirty="0"/>
              <a:t>Im Berliner Fußball-Verband e.V.</a:t>
            </a:r>
          </a:p>
        </p:txBody>
      </p:sp>
    </p:spTree>
    <p:extLst>
      <p:ext uri="{BB962C8B-B14F-4D97-AF65-F5344CB8AC3E}">
        <p14:creationId xmlns:p14="http://schemas.microsoft.com/office/powerpoint/2010/main" val="12350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8BE12AE-95ED-3362-3E2B-2146131F3FE3}"/>
              </a:ext>
            </a:extLst>
          </p:cNvPr>
          <p:cNvSpPr>
            <a:spLocks noGrp="1"/>
          </p:cNvSpPr>
          <p:nvPr>
            <p:ph type="body" sz="quarter" idx="14"/>
          </p:nvPr>
        </p:nvSpPr>
        <p:spPr>
          <a:xfrm>
            <a:off x="638414" y="706800"/>
            <a:ext cx="10913806" cy="933076"/>
          </a:xfrm>
        </p:spPr>
        <p:txBody>
          <a:bodyPr/>
          <a:lstStyle/>
          <a:p>
            <a:r>
              <a:rPr lang="de-DE" sz="3000" dirty="0"/>
              <a:t>Antrag Nr. 53 auf dem BFV-Verbandstag 2019 (Inkrafttreten: 1.7.2020) </a:t>
            </a:r>
          </a:p>
        </p:txBody>
      </p:sp>
      <p:sp>
        <p:nvSpPr>
          <p:cNvPr id="2" name="Textplatzhalter 1">
            <a:extLst>
              <a:ext uri="{FF2B5EF4-FFF2-40B4-BE49-F238E27FC236}">
                <a16:creationId xmlns:a16="http://schemas.microsoft.com/office/drawing/2014/main" id="{D96A6F1F-3B38-B786-381A-AF70E46F1906}"/>
              </a:ext>
            </a:extLst>
          </p:cNvPr>
          <p:cNvSpPr>
            <a:spLocks noGrp="1"/>
          </p:cNvSpPr>
          <p:nvPr>
            <p:ph type="body" sz="quarter" idx="11"/>
          </p:nvPr>
        </p:nvSpPr>
        <p:spPr/>
        <p:txBody>
          <a:bodyPr/>
          <a:lstStyle/>
          <a:p>
            <a:r>
              <a:rPr lang="de-DE" dirty="0"/>
              <a:t>Spielrecht „divers“ im Berliner Fußball-Verband</a:t>
            </a:r>
          </a:p>
        </p:txBody>
      </p:sp>
      <p:sp>
        <p:nvSpPr>
          <p:cNvPr id="25" name="Inhaltsplatzhalter 24">
            <a:extLst>
              <a:ext uri="{FF2B5EF4-FFF2-40B4-BE49-F238E27FC236}">
                <a16:creationId xmlns:a16="http://schemas.microsoft.com/office/drawing/2014/main" id="{62E00667-39A3-D5FA-87FE-2F9571E61D86}"/>
              </a:ext>
            </a:extLst>
          </p:cNvPr>
          <p:cNvSpPr>
            <a:spLocks noGrp="1"/>
          </p:cNvSpPr>
          <p:nvPr>
            <p:ph sz="quarter" idx="17"/>
          </p:nvPr>
        </p:nvSpPr>
        <p:spPr/>
        <p:txBody>
          <a:bodyPr>
            <a:normAutofit fontScale="62500" lnSpcReduction="20000"/>
          </a:bodyPr>
          <a:lstStyle/>
          <a:p>
            <a:pPr marL="0" indent="0">
              <a:buNone/>
            </a:pPr>
            <a:r>
              <a:rPr lang="de-DE" dirty="0"/>
              <a:t>§ 4 Ziffer 1.2 MO wird wie folgt neu gefasst: </a:t>
            </a:r>
          </a:p>
          <a:p>
            <a:pPr marL="0" indent="0">
              <a:buNone/>
            </a:pPr>
            <a:endParaRPr lang="de-DE" dirty="0"/>
          </a:p>
          <a:p>
            <a:pPr marL="0" indent="0">
              <a:buNone/>
            </a:pPr>
            <a:r>
              <a:rPr lang="de-DE" b="1" dirty="0"/>
              <a:t>1.2</a:t>
            </a:r>
            <a:r>
              <a:rPr lang="de-DE" dirty="0"/>
              <a:t>  Die Spielberechtigung wird für die jeweiligen Mannschaften wie folgt erteilt: </a:t>
            </a:r>
          </a:p>
          <a:p>
            <a:pPr marL="457200" lvl="1" indent="0">
              <a:lnSpc>
                <a:spcPct val="120000"/>
              </a:lnSpc>
              <a:buNone/>
            </a:pPr>
            <a:r>
              <a:rPr lang="de-DE" b="1" dirty="0"/>
              <a:t>1.2.1  </a:t>
            </a:r>
            <a:r>
              <a:rPr lang="de-DE" dirty="0"/>
              <a:t>Die Spielberechtigung wird erteilt für Pflicht- und Freundschaftsspiele. Pflichtspiele sind Meisterschaftsspiele, Pokalspiele sowie Entscheidungsspiele über Auf- und Abstieg. Für Pokalwettbewerbe der Mitgliedsverbände des DFB kann in der Spiel- und Meldeordnung des zuständigen Verbandes festgelegt werden, dass auch Spieler eingesetzt werden können, die lediglich für Freundschaftsspiele ihres Vereins eine Spielberechtigung besitzen. </a:t>
            </a:r>
          </a:p>
          <a:p>
            <a:pPr marL="457200" lvl="1" indent="0">
              <a:lnSpc>
                <a:spcPct val="120000"/>
              </a:lnSpc>
              <a:buNone/>
            </a:pPr>
            <a:r>
              <a:rPr lang="de-DE" b="1" dirty="0"/>
              <a:t>1.2.2  </a:t>
            </a:r>
            <a:r>
              <a:rPr lang="de-DE" dirty="0"/>
              <a:t>Die Spielberechtigung wird nach dem im behördlichen Personenstandseintrag oder einem vergleichbaren ausländischen Behördenregister angegebenen Geschlecht „weiblich“ oder „männlich“ entsprechend für die Frauen- oder Herrenmannschaft, bei Juniorinnen bzw. Junioren entsprechend für die Mädchen- oder Jungenmannschaft erteilt, wobei im letztgenannten Falle § 8 Ziffer 4 JO unberührt bleibt. </a:t>
            </a:r>
          </a:p>
          <a:p>
            <a:pPr marL="457200" lvl="1" indent="0">
              <a:lnSpc>
                <a:spcPct val="120000"/>
              </a:lnSpc>
              <a:buNone/>
            </a:pPr>
            <a:r>
              <a:rPr lang="de-DE" b="1" dirty="0"/>
              <a:t>1.2.3 </a:t>
            </a:r>
            <a:r>
              <a:rPr lang="de-DE" dirty="0"/>
              <a:t> Ist im Personenstandseintrag kein Geschlecht angegeben, die Angabe „divers“ oder eine andere Bezeichnung des Geschlechts als die Bezeichnungen „weiblich“ oder „männlich“ eingetragen, so kann die Person selbstständig entscheiden , ob die Spielberechtigung für die Frauen- bzw. Mädchenmannschaft oder für die Herren- bzw. Jungenmannschaft erteilt werden soll. Gleiches gilt für den Fall, dass kein deutscher Personenstandseintrag vorliegt und die Person gegenüber dem Standesamt eine Erklärung unter den Voraussetzungen des § 45b Abs. 1 Satz 2 PStG abgegeben hat. Ebenso gilt dies, wenn eine gerichtliche Entscheidung, durch welche die Vornamen der Person geändert werden, auf der Grundlage des </a:t>
            </a:r>
            <a:r>
              <a:rPr lang="de-DE" dirty="0" err="1"/>
              <a:t>Transsexuellengesetzes</a:t>
            </a:r>
            <a:r>
              <a:rPr lang="de-DE" dirty="0"/>
              <a:t> ergangen ist. </a:t>
            </a:r>
          </a:p>
        </p:txBody>
      </p:sp>
    </p:spTree>
    <p:extLst>
      <p:ext uri="{BB962C8B-B14F-4D97-AF65-F5344CB8AC3E}">
        <p14:creationId xmlns:p14="http://schemas.microsoft.com/office/powerpoint/2010/main" val="74839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8BE12AE-95ED-3362-3E2B-2146131F3FE3}"/>
              </a:ext>
            </a:extLst>
          </p:cNvPr>
          <p:cNvSpPr>
            <a:spLocks noGrp="1"/>
          </p:cNvSpPr>
          <p:nvPr>
            <p:ph type="body" sz="quarter" idx="14"/>
          </p:nvPr>
        </p:nvSpPr>
        <p:spPr>
          <a:xfrm>
            <a:off x="638414" y="706800"/>
            <a:ext cx="10913806" cy="933076"/>
          </a:xfrm>
        </p:spPr>
        <p:txBody>
          <a:bodyPr/>
          <a:lstStyle/>
          <a:p>
            <a:r>
              <a:rPr lang="de-DE" sz="3000" dirty="0"/>
              <a:t>Antrag Nr. 53 auf dem BFV-Verbandstag 2019 (Inkrafttreten: 1.7.2020) </a:t>
            </a:r>
          </a:p>
        </p:txBody>
      </p:sp>
      <p:sp>
        <p:nvSpPr>
          <p:cNvPr id="2" name="Textplatzhalter 1">
            <a:extLst>
              <a:ext uri="{FF2B5EF4-FFF2-40B4-BE49-F238E27FC236}">
                <a16:creationId xmlns:a16="http://schemas.microsoft.com/office/drawing/2014/main" id="{D96A6F1F-3B38-B786-381A-AF70E46F1906}"/>
              </a:ext>
            </a:extLst>
          </p:cNvPr>
          <p:cNvSpPr>
            <a:spLocks noGrp="1"/>
          </p:cNvSpPr>
          <p:nvPr>
            <p:ph type="body" sz="quarter" idx="11"/>
          </p:nvPr>
        </p:nvSpPr>
        <p:spPr/>
        <p:txBody>
          <a:bodyPr/>
          <a:lstStyle/>
          <a:p>
            <a:r>
              <a:rPr lang="de-DE" dirty="0"/>
              <a:t>Spielrecht „divers“ im Berliner Fußball-Verband</a:t>
            </a:r>
          </a:p>
        </p:txBody>
      </p:sp>
      <p:sp>
        <p:nvSpPr>
          <p:cNvPr id="25" name="Inhaltsplatzhalter 24">
            <a:extLst>
              <a:ext uri="{FF2B5EF4-FFF2-40B4-BE49-F238E27FC236}">
                <a16:creationId xmlns:a16="http://schemas.microsoft.com/office/drawing/2014/main" id="{62E00667-39A3-D5FA-87FE-2F9571E61D86}"/>
              </a:ext>
            </a:extLst>
          </p:cNvPr>
          <p:cNvSpPr>
            <a:spLocks noGrp="1"/>
          </p:cNvSpPr>
          <p:nvPr>
            <p:ph sz="quarter" idx="17"/>
          </p:nvPr>
        </p:nvSpPr>
        <p:spPr/>
        <p:txBody>
          <a:bodyPr>
            <a:normAutofit fontScale="25000" lnSpcReduction="20000"/>
          </a:bodyPr>
          <a:lstStyle/>
          <a:p>
            <a:pPr marL="457200" lvl="1" indent="0">
              <a:lnSpc>
                <a:spcPct val="120000"/>
              </a:lnSpc>
              <a:buNone/>
            </a:pPr>
            <a:r>
              <a:rPr lang="de-DE" sz="5200" b="1" dirty="0"/>
              <a:t>1.2.4</a:t>
            </a:r>
            <a:r>
              <a:rPr lang="de-DE" sz="5200" dirty="0"/>
              <a:t> Die nach Maßgabe von Ziff. 1.2.2 oder Ziff. </a:t>
            </a:r>
            <a:r>
              <a:rPr lang="de-DE" sz="5200" u="sng" dirty="0"/>
              <a:t>1.2.3 erteilte Spielberechtigung bleibt während ärztlich begleiteter geschlechtsangleichender Maßnahmen der Person bestehen</a:t>
            </a:r>
            <a:r>
              <a:rPr lang="de-DE" sz="5200" dirty="0"/>
              <a:t>. Dies gilt auch dann, wenn diese Maßnahmen z. B. die Einnahme von Geschlechtshormonen, hormonblockierenden Medikamenten oder operative Eingriffe umfassen. Die Person erhält auf Antrag während dieser Zeit die Spielberechtigung für eine Mannschaft desjenigen Geschlechts, in der sie bislang nicht gespielt hat und dessen Angleichung angestrebt wird, ohne dass Warte- oder Wechselfristen einzuhalten sind. Auf Verlangen ist </a:t>
            </a:r>
            <a:r>
              <a:rPr lang="de-DE" sz="5200" dirty="0" err="1"/>
              <a:t>mt</a:t>
            </a:r>
            <a:r>
              <a:rPr lang="de-DE" sz="5200" dirty="0"/>
              <a:t> dem Antrag ein entsprechendes Attest des behandelnden Arztes oder ein anderer geeigneter Nachweis über den Umstand, dass eine geschlechtsangleichende Maßnahme durchgeführt wird, vorzulegen. </a:t>
            </a:r>
          </a:p>
          <a:p>
            <a:pPr marL="457200" lvl="1" indent="0">
              <a:lnSpc>
                <a:spcPct val="120000"/>
              </a:lnSpc>
              <a:buNone/>
            </a:pPr>
            <a:r>
              <a:rPr lang="de-DE" sz="5200" b="1" dirty="0"/>
              <a:t>1.2.5 </a:t>
            </a:r>
            <a:r>
              <a:rPr lang="de-DE" sz="5200" dirty="0"/>
              <a:t> Finden geschlechtsangleichende Maßnahmen i. S. v. Ziff. 1.2.4 mit ärztlicher Begleitung statt und finden sie ihren medizinischen Abschluss insoweit, dass nach dem Willen der Person die Angleichung an das Geschlecht „weiblich“ oder das Geschlecht „männlich“ erfolgt ist, hat sie dies dem Verband mitzuteilen und ein der Angleichung entsprechendes Spielrecht für die betreffende Frauen- bzw. Mädchenmannschaft oder Herren- bzw. Jungenmannschaft zu beantragen. Die bis dahin bestehende Spielberechtigung erlischt mit Ablauf eines Monats nach medizinischem Abschluss der geschlechtlichen Angleichung, es sei denn, das angeglichene Geschlecht entspricht demjenigen Geschlecht, das die Person bereits nach Ziff. 1.2.3 angegeben hat. </a:t>
            </a:r>
          </a:p>
          <a:p>
            <a:pPr marL="457200" lvl="1" indent="0">
              <a:lnSpc>
                <a:spcPct val="120000"/>
              </a:lnSpc>
              <a:buNone/>
            </a:pPr>
            <a:r>
              <a:rPr lang="de-DE" sz="5200" b="1" dirty="0"/>
              <a:t>1.2.6</a:t>
            </a:r>
            <a:r>
              <a:rPr lang="de-DE" sz="5200" dirty="0"/>
              <a:t>  Der Berliner Fußball-Verband e. V. benennt namentlich eine </a:t>
            </a:r>
            <a:r>
              <a:rPr lang="de-DE" sz="5200" u="sng" dirty="0"/>
              <a:t>Vertrauensperson</a:t>
            </a:r>
            <a:r>
              <a:rPr lang="de-DE" sz="5200" dirty="0"/>
              <a:t>, an die sich Personen, Vereine oder Dritte entsprechend dieser Regelung wenden und denen sie die beschriebenen Nachweise, ärztlichen Atteste und Erklärungen vorlegen können. </a:t>
            </a:r>
          </a:p>
          <a:p>
            <a:pPr marL="457200" lvl="1" indent="0">
              <a:lnSpc>
                <a:spcPct val="120000"/>
              </a:lnSpc>
              <a:buNone/>
            </a:pPr>
            <a:r>
              <a:rPr lang="de-DE" sz="5200" b="1" dirty="0"/>
              <a:t>1.2.7 </a:t>
            </a:r>
            <a:r>
              <a:rPr lang="de-DE" sz="5200" dirty="0"/>
              <a:t> Innerhalb eines Pflichtspiels darf </a:t>
            </a:r>
            <a:r>
              <a:rPr lang="de-DE" sz="5200" u="sng" dirty="0"/>
              <a:t>nicht mehr als eine</a:t>
            </a:r>
            <a:r>
              <a:rPr lang="de-DE" sz="5200" dirty="0"/>
              <a:t> der in Ziff. 1.2.4 genannten Personen aufseiten einer Mannschaft in einem Spiel – egal ob gleichzeitig oder nacheinander – eingesetzt werden; dies gilt auch für Hallenturniere der Spielklassen. Im Falle eines Verstoßes ist dieses Spiel gegen die Mannschaft der betreffenden Personen zu werten. </a:t>
            </a:r>
          </a:p>
        </p:txBody>
      </p:sp>
    </p:spTree>
    <p:extLst>
      <p:ext uri="{BB962C8B-B14F-4D97-AF65-F5344CB8AC3E}">
        <p14:creationId xmlns:p14="http://schemas.microsoft.com/office/powerpoint/2010/main" val="3239488359"/>
      </p:ext>
    </p:extLst>
  </p:cSld>
  <p:clrMapOvr>
    <a:masterClrMapping/>
  </p:clrMapOvr>
</p:sld>
</file>

<file path=ppt/theme/theme1.xml><?xml version="1.0" encoding="utf-8"?>
<a:theme xmlns:a="http://schemas.openxmlformats.org/drawingml/2006/main" name="BFV Corporate Design">
  <a:themeElements>
    <a:clrScheme name="BFV Farben">
      <a:dk1>
        <a:sysClr val="windowText" lastClr="000000"/>
      </a:dk1>
      <a:lt1>
        <a:sysClr val="window" lastClr="FFFFFF"/>
      </a:lt1>
      <a:dk2>
        <a:srgbClr val="3A3B3B"/>
      </a:dk2>
      <a:lt2>
        <a:srgbClr val="71777A"/>
      </a:lt2>
      <a:accent1>
        <a:srgbClr val="EB1923"/>
      </a:accent1>
      <a:accent2>
        <a:srgbClr val="3A3B3B"/>
      </a:accent2>
      <a:accent3>
        <a:srgbClr val="F6C800"/>
      </a:accent3>
      <a:accent4>
        <a:srgbClr val="71777A"/>
      </a:accent4>
      <a:accent5>
        <a:srgbClr val="000000"/>
      </a:accent5>
      <a:accent6>
        <a:srgbClr val="E2E3E4"/>
      </a:accent6>
      <a:hlink>
        <a:srgbClr val="EB1923"/>
      </a:hlink>
      <a:folHlink>
        <a:srgbClr val="0070C0"/>
      </a:folHlink>
    </a:clrScheme>
    <a:fontScheme name="Benutzerdefiniert 2">
      <a:majorFont>
        <a:latin typeface="Exo Medium"/>
        <a:ea typeface=""/>
        <a:cs typeface=""/>
      </a:majorFont>
      <a:minorFont>
        <a:latin typeface="Ex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632</Words>
  <Application>Microsoft Office PowerPoint</Application>
  <PresentationFormat>Breitbild</PresentationFormat>
  <Paragraphs>16</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Exo</vt:lpstr>
      <vt:lpstr>Exo </vt:lpstr>
      <vt:lpstr>Exo Medium</vt:lpstr>
      <vt:lpstr>BFV Corporate Design</vt:lpstr>
      <vt:lpstr>Spielrecht für trans* und inter* Menschen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Pontiggia</dc:creator>
  <cp:lastModifiedBy>Luisa Spengeler</cp:lastModifiedBy>
  <cp:revision>140</cp:revision>
  <dcterms:created xsi:type="dcterms:W3CDTF">2023-04-25T19:25:00Z</dcterms:created>
  <dcterms:modified xsi:type="dcterms:W3CDTF">2024-05-14T14:08:03Z</dcterms:modified>
</cp:coreProperties>
</file>