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65" r:id="rId7"/>
    <p:sldId id="260" r:id="rId8"/>
    <p:sldId id="261" r:id="rId9"/>
    <p:sldId id="280" r:id="rId10"/>
    <p:sldId id="281" r:id="rId11"/>
    <p:sldId id="284" r:id="rId12"/>
    <p:sldId id="283" r:id="rId13"/>
    <p:sldId id="269" r:id="rId14"/>
    <p:sldId id="282" r:id="rId15"/>
    <p:sldId id="270" r:id="rId16"/>
    <p:sldId id="28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8CF09-60B9-7426-1898-B47BFA5184DD}" name="Kevin Langner" initials="KL" userId="S::kevin.langner@berlinerfv.de::ae09da15-6686-4c97-b66d-6c9b3fa173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800"/>
    <a:srgbClr val="EB1923"/>
    <a:srgbClr val="FFFFFF"/>
    <a:srgbClr val="71777A"/>
    <a:srgbClr val="383836"/>
    <a:srgbClr val="000000"/>
    <a:srgbClr val="E7E6E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01" autoAdjust="0"/>
  </p:normalViewPr>
  <p:slideViewPr>
    <p:cSldViewPr snapToGrid="0">
      <p:cViewPr varScale="1">
        <p:scale>
          <a:sx n="101" d="100"/>
          <a:sy n="101" d="100"/>
        </p:scale>
        <p:origin x="12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6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53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Schäfer" userId="c81a9036-1d15-482c-b84f-11800266fb23" providerId="ADAL" clId="{16559B8D-8474-432B-A268-8323AB6D72D8}"/>
    <pc:docChg chg="undo redo custSel addSld delSld modSld sldOrd">
      <pc:chgData name="Florian Schäfer" userId="c81a9036-1d15-482c-b84f-11800266fb23" providerId="ADAL" clId="{16559B8D-8474-432B-A268-8323AB6D72D8}" dt="2024-11-29T13:31:16.989" v="3775" actId="680"/>
      <pc:docMkLst>
        <pc:docMk/>
      </pc:docMkLst>
      <pc:sldChg chg="del">
        <pc:chgData name="Florian Schäfer" userId="c81a9036-1d15-482c-b84f-11800266fb23" providerId="ADAL" clId="{16559B8D-8474-432B-A268-8323AB6D72D8}" dt="2024-11-29T13:27:31.956" v="3744" actId="47"/>
        <pc:sldMkLst>
          <pc:docMk/>
          <pc:sldMk cId="2106841496" sldId="256"/>
        </pc:sldMkLst>
      </pc:sldChg>
      <pc:sldChg chg="modSp mod">
        <pc:chgData name="Florian Schäfer" userId="c81a9036-1d15-482c-b84f-11800266fb23" providerId="ADAL" clId="{16559B8D-8474-432B-A268-8323AB6D72D8}" dt="2024-11-29T13:20:41.923" v="3514" actId="403"/>
        <pc:sldMkLst>
          <pc:docMk/>
          <pc:sldMk cId="3583038528" sldId="258"/>
        </pc:sldMkLst>
      </pc:sldChg>
      <pc:sldChg chg="del ord">
        <pc:chgData name="Florian Schäfer" userId="c81a9036-1d15-482c-b84f-11800266fb23" providerId="ADAL" clId="{16559B8D-8474-432B-A268-8323AB6D72D8}" dt="2024-11-29T13:27:34.302" v="3745" actId="47"/>
        <pc:sldMkLst>
          <pc:docMk/>
          <pc:sldMk cId="1655851517" sldId="259"/>
        </pc:sldMkLst>
      </pc:sldChg>
      <pc:sldChg chg="modSp mod">
        <pc:chgData name="Florian Schäfer" userId="c81a9036-1d15-482c-b84f-11800266fb23" providerId="ADAL" clId="{16559B8D-8474-432B-A268-8323AB6D72D8}" dt="2024-11-28T14:17:55.784" v="2083" actId="20577"/>
        <pc:sldMkLst>
          <pc:docMk/>
          <pc:sldMk cId="1125272595" sldId="260"/>
        </pc:sldMkLst>
      </pc:sldChg>
      <pc:sldChg chg="modSp mod">
        <pc:chgData name="Florian Schäfer" userId="c81a9036-1d15-482c-b84f-11800266fb23" providerId="ADAL" clId="{16559B8D-8474-432B-A268-8323AB6D72D8}" dt="2024-11-28T13:52:02.930" v="1735" actId="20577"/>
        <pc:sldMkLst>
          <pc:docMk/>
          <pc:sldMk cId="2971901327" sldId="261"/>
        </pc:sldMkLst>
      </pc:sldChg>
      <pc:sldChg chg="del">
        <pc:chgData name="Florian Schäfer" userId="c81a9036-1d15-482c-b84f-11800266fb23" providerId="ADAL" clId="{16559B8D-8474-432B-A268-8323AB6D72D8}" dt="2024-11-29T13:29:59.409" v="3761" actId="2696"/>
        <pc:sldMkLst>
          <pc:docMk/>
          <pc:sldMk cId="3342413706" sldId="262"/>
        </pc:sldMkLst>
      </pc:sldChg>
      <pc:sldChg chg="del">
        <pc:chgData name="Florian Schäfer" userId="c81a9036-1d15-482c-b84f-11800266fb23" providerId="ADAL" clId="{16559B8D-8474-432B-A268-8323AB6D72D8}" dt="2024-11-29T13:30:01.645" v="3762" actId="47"/>
        <pc:sldMkLst>
          <pc:docMk/>
          <pc:sldMk cId="2849974658" sldId="263"/>
        </pc:sldMkLst>
      </pc:sldChg>
      <pc:sldChg chg="del">
        <pc:chgData name="Florian Schäfer" userId="c81a9036-1d15-482c-b84f-11800266fb23" providerId="ADAL" clId="{16559B8D-8474-432B-A268-8323AB6D72D8}" dt="2024-11-29T13:30:02.275" v="3763" actId="47"/>
        <pc:sldMkLst>
          <pc:docMk/>
          <pc:sldMk cId="3910254977" sldId="264"/>
        </pc:sldMkLst>
      </pc:sldChg>
      <pc:sldChg chg="modSp mod ord">
        <pc:chgData name="Florian Schäfer" userId="c81a9036-1d15-482c-b84f-11800266fb23" providerId="ADAL" clId="{16559B8D-8474-432B-A268-8323AB6D72D8}" dt="2024-11-29T13:16:48.826" v="3384" actId="20577"/>
        <pc:sldMkLst>
          <pc:docMk/>
          <pc:sldMk cId="3533094369" sldId="265"/>
        </pc:sldMkLst>
      </pc:sldChg>
      <pc:sldChg chg="del">
        <pc:chgData name="Florian Schäfer" userId="c81a9036-1d15-482c-b84f-11800266fb23" providerId="ADAL" clId="{16559B8D-8474-432B-A268-8323AB6D72D8}" dt="2024-11-29T13:30:03.810" v="3764" actId="47"/>
        <pc:sldMkLst>
          <pc:docMk/>
          <pc:sldMk cId="3549021899" sldId="266"/>
        </pc:sldMkLst>
      </pc:sldChg>
      <pc:sldChg chg="del">
        <pc:chgData name="Florian Schäfer" userId="c81a9036-1d15-482c-b84f-11800266fb23" providerId="ADAL" clId="{16559B8D-8474-432B-A268-8323AB6D72D8}" dt="2024-11-29T13:30:04.433" v="3765" actId="47"/>
        <pc:sldMkLst>
          <pc:docMk/>
          <pc:sldMk cId="2523547958" sldId="267"/>
        </pc:sldMkLst>
      </pc:sldChg>
      <pc:sldChg chg="modSp del mod ord">
        <pc:chgData name="Florian Schäfer" userId="c81a9036-1d15-482c-b84f-11800266fb23" providerId="ADAL" clId="{16559B8D-8474-432B-A268-8323AB6D72D8}" dt="2024-11-29T13:20:19.493" v="3508" actId="47"/>
        <pc:sldMkLst>
          <pc:docMk/>
          <pc:sldMk cId="3347379531" sldId="268"/>
        </pc:sldMkLst>
      </pc:sldChg>
      <pc:sldChg chg="modSp mod ord">
        <pc:chgData name="Florian Schäfer" userId="c81a9036-1d15-482c-b84f-11800266fb23" providerId="ADAL" clId="{16559B8D-8474-432B-A268-8323AB6D72D8}" dt="2024-11-29T13:21:00.527" v="3515" actId="113"/>
        <pc:sldMkLst>
          <pc:docMk/>
          <pc:sldMk cId="3642964020" sldId="269"/>
        </pc:sldMkLst>
      </pc:sldChg>
      <pc:sldChg chg="delSp modSp mod ord">
        <pc:chgData name="Florian Schäfer" userId="c81a9036-1d15-482c-b84f-11800266fb23" providerId="ADAL" clId="{16559B8D-8474-432B-A268-8323AB6D72D8}" dt="2024-11-29T13:29:47.655" v="3760" actId="207"/>
        <pc:sldMkLst>
          <pc:docMk/>
          <pc:sldMk cId="3593545426" sldId="270"/>
        </pc:sldMkLst>
      </pc:sldChg>
      <pc:sldChg chg="del">
        <pc:chgData name="Florian Schäfer" userId="c81a9036-1d15-482c-b84f-11800266fb23" providerId="ADAL" clId="{16559B8D-8474-432B-A268-8323AB6D72D8}" dt="2024-11-29T13:30:05.140" v="3766" actId="47"/>
        <pc:sldMkLst>
          <pc:docMk/>
          <pc:sldMk cId="3920545919" sldId="271"/>
        </pc:sldMkLst>
      </pc:sldChg>
      <pc:sldChg chg="del">
        <pc:chgData name="Florian Schäfer" userId="c81a9036-1d15-482c-b84f-11800266fb23" providerId="ADAL" clId="{16559B8D-8474-432B-A268-8323AB6D72D8}" dt="2024-11-28T14:19:32.042" v="2095" actId="47"/>
        <pc:sldMkLst>
          <pc:docMk/>
          <pc:sldMk cId="1299848261" sldId="272"/>
        </pc:sldMkLst>
      </pc:sldChg>
      <pc:sldChg chg="del">
        <pc:chgData name="Florian Schäfer" userId="c81a9036-1d15-482c-b84f-11800266fb23" providerId="ADAL" clId="{16559B8D-8474-432B-A268-8323AB6D72D8}" dt="2024-11-29T13:30:06.440" v="3767" actId="47"/>
        <pc:sldMkLst>
          <pc:docMk/>
          <pc:sldMk cId="3180507527" sldId="273"/>
        </pc:sldMkLst>
      </pc:sldChg>
      <pc:sldChg chg="del">
        <pc:chgData name="Florian Schäfer" userId="c81a9036-1d15-482c-b84f-11800266fb23" providerId="ADAL" clId="{16559B8D-8474-432B-A268-8323AB6D72D8}" dt="2024-11-29T13:30:07.253" v="3768" actId="47"/>
        <pc:sldMkLst>
          <pc:docMk/>
          <pc:sldMk cId="2946344303" sldId="274"/>
        </pc:sldMkLst>
      </pc:sldChg>
      <pc:sldChg chg="del">
        <pc:chgData name="Florian Schäfer" userId="c81a9036-1d15-482c-b84f-11800266fb23" providerId="ADAL" clId="{16559B8D-8474-432B-A268-8323AB6D72D8}" dt="2024-11-29T13:30:08.283" v="3769" actId="47"/>
        <pc:sldMkLst>
          <pc:docMk/>
          <pc:sldMk cId="2627060261" sldId="275"/>
        </pc:sldMkLst>
      </pc:sldChg>
      <pc:sldChg chg="del">
        <pc:chgData name="Florian Schäfer" userId="c81a9036-1d15-482c-b84f-11800266fb23" providerId="ADAL" clId="{16559B8D-8474-432B-A268-8323AB6D72D8}" dt="2024-11-29T13:30:08.920" v="3770" actId="47"/>
        <pc:sldMkLst>
          <pc:docMk/>
          <pc:sldMk cId="107809348" sldId="276"/>
        </pc:sldMkLst>
      </pc:sldChg>
      <pc:sldChg chg="del">
        <pc:chgData name="Florian Schäfer" userId="c81a9036-1d15-482c-b84f-11800266fb23" providerId="ADAL" clId="{16559B8D-8474-432B-A268-8323AB6D72D8}" dt="2024-11-29T13:30:11.607" v="3771" actId="47"/>
        <pc:sldMkLst>
          <pc:docMk/>
          <pc:sldMk cId="3920318646" sldId="277"/>
        </pc:sldMkLst>
      </pc:sldChg>
      <pc:sldChg chg="del">
        <pc:chgData name="Florian Schäfer" userId="c81a9036-1d15-482c-b84f-11800266fb23" providerId="ADAL" clId="{16559B8D-8474-432B-A268-8323AB6D72D8}" dt="2024-11-29T13:30:13.043" v="3772" actId="47"/>
        <pc:sldMkLst>
          <pc:docMk/>
          <pc:sldMk cId="2758722667" sldId="278"/>
        </pc:sldMkLst>
      </pc:sldChg>
      <pc:sldChg chg="del">
        <pc:chgData name="Florian Schäfer" userId="c81a9036-1d15-482c-b84f-11800266fb23" providerId="ADAL" clId="{16559B8D-8474-432B-A268-8323AB6D72D8}" dt="2024-11-29T13:30:13.941" v="3773" actId="47"/>
        <pc:sldMkLst>
          <pc:docMk/>
          <pc:sldMk cId="2215960502" sldId="279"/>
        </pc:sldMkLst>
      </pc:sldChg>
      <pc:sldChg chg="modSp new mod">
        <pc:chgData name="Florian Schäfer" userId="c81a9036-1d15-482c-b84f-11800266fb23" providerId="ADAL" clId="{16559B8D-8474-432B-A268-8323AB6D72D8}" dt="2024-11-29T13:28:08.582" v="3748" actId="1037"/>
        <pc:sldMkLst>
          <pc:docMk/>
          <pc:sldMk cId="2266508687" sldId="280"/>
        </pc:sldMkLst>
      </pc:sldChg>
      <pc:sldChg chg="modSp new mod">
        <pc:chgData name="Florian Schäfer" userId="c81a9036-1d15-482c-b84f-11800266fb23" providerId="ADAL" clId="{16559B8D-8474-432B-A268-8323AB6D72D8}" dt="2024-11-28T14:05:33.186" v="1959" actId="14100"/>
        <pc:sldMkLst>
          <pc:docMk/>
          <pc:sldMk cId="2611827227" sldId="281"/>
        </pc:sldMkLst>
      </pc:sldChg>
      <pc:sldChg chg="modSp new mod ord">
        <pc:chgData name="Florian Schäfer" userId="c81a9036-1d15-482c-b84f-11800266fb23" providerId="ADAL" clId="{16559B8D-8474-432B-A268-8323AB6D72D8}" dt="2024-11-29T13:18:04.852" v="3390"/>
        <pc:sldMkLst>
          <pc:docMk/>
          <pc:sldMk cId="3552742419" sldId="282"/>
        </pc:sldMkLst>
      </pc:sldChg>
      <pc:sldChg chg="modSp new del mod">
        <pc:chgData name="Florian Schäfer" userId="c81a9036-1d15-482c-b84f-11800266fb23" providerId="ADAL" clId="{16559B8D-8474-432B-A268-8323AB6D72D8}" dt="2024-11-28T14:11:57.891" v="2024" actId="2696"/>
        <pc:sldMkLst>
          <pc:docMk/>
          <pc:sldMk cId="4144686360" sldId="282"/>
        </pc:sldMkLst>
      </pc:sldChg>
      <pc:sldChg chg="new del">
        <pc:chgData name="Florian Schäfer" userId="c81a9036-1d15-482c-b84f-11800266fb23" providerId="ADAL" clId="{16559B8D-8474-432B-A268-8323AB6D72D8}" dt="2024-11-29T13:09:18.603" v="2848" actId="47"/>
        <pc:sldMkLst>
          <pc:docMk/>
          <pc:sldMk cId="1304003741" sldId="283"/>
        </pc:sldMkLst>
      </pc:sldChg>
      <pc:sldChg chg="new del">
        <pc:chgData name="Florian Schäfer" userId="c81a9036-1d15-482c-b84f-11800266fb23" providerId="ADAL" clId="{16559B8D-8474-432B-A268-8323AB6D72D8}" dt="2024-11-29T13:09:00.246" v="2846" actId="47"/>
        <pc:sldMkLst>
          <pc:docMk/>
          <pc:sldMk cId="1597307807" sldId="283"/>
        </pc:sldMkLst>
      </pc:sldChg>
      <pc:sldChg chg="modSp new mod">
        <pc:chgData name="Florian Schäfer" userId="c81a9036-1d15-482c-b84f-11800266fb23" providerId="ADAL" clId="{16559B8D-8474-432B-A268-8323AB6D72D8}" dt="2024-11-29T13:30:37.332" v="3774" actId="20577"/>
        <pc:sldMkLst>
          <pc:docMk/>
          <pc:sldMk cId="4061370541" sldId="283"/>
        </pc:sldMkLst>
      </pc:sldChg>
      <pc:sldChg chg="delSp modSp new mod ord">
        <pc:chgData name="Florian Schäfer" userId="c81a9036-1d15-482c-b84f-11800266fb23" providerId="ADAL" clId="{16559B8D-8474-432B-A268-8323AB6D72D8}" dt="2024-11-29T13:28:48.717" v="3757" actId="20577"/>
        <pc:sldMkLst>
          <pc:docMk/>
          <pc:sldMk cId="3007573525" sldId="284"/>
        </pc:sldMkLst>
      </pc:sldChg>
      <pc:sldChg chg="new">
        <pc:chgData name="Florian Schäfer" userId="c81a9036-1d15-482c-b84f-11800266fb23" providerId="ADAL" clId="{16559B8D-8474-432B-A268-8323AB6D72D8}" dt="2024-11-29T13:31:16.989" v="3775" actId="680"/>
        <pc:sldMkLst>
          <pc:docMk/>
          <pc:sldMk cId="2606954378" sldId="285"/>
        </pc:sldMkLst>
      </pc:sldChg>
    </pc:docChg>
  </pc:docChgLst>
  <pc:docChgLst>
    <pc:chgData name="Florian Schäfer" userId="c81a9036-1d15-482c-b84f-11800266fb23" providerId="ADAL" clId="{EA1B2B26-8915-4F64-A3D8-B87E67762FCE}"/>
    <pc:docChg chg="modSld">
      <pc:chgData name="Florian Schäfer" userId="c81a9036-1d15-482c-b84f-11800266fb23" providerId="ADAL" clId="{EA1B2B26-8915-4F64-A3D8-B87E67762FCE}" dt="2025-02-19T12:30:40.578" v="6" actId="20577"/>
      <pc:docMkLst>
        <pc:docMk/>
      </pc:docMkLst>
      <pc:sldChg chg="modSp mod">
        <pc:chgData name="Florian Schäfer" userId="c81a9036-1d15-482c-b84f-11800266fb23" providerId="ADAL" clId="{EA1B2B26-8915-4F64-A3D8-B87E67762FCE}" dt="2025-02-19T12:29:39.775" v="1" actId="20577"/>
        <pc:sldMkLst>
          <pc:docMk/>
          <pc:sldMk cId="3552742419" sldId="282"/>
        </pc:sldMkLst>
        <pc:spChg chg="mod">
          <ac:chgData name="Florian Schäfer" userId="c81a9036-1d15-482c-b84f-11800266fb23" providerId="ADAL" clId="{EA1B2B26-8915-4F64-A3D8-B87E67762FCE}" dt="2025-02-19T12:29:39.775" v="1" actId="20577"/>
          <ac:spMkLst>
            <pc:docMk/>
            <pc:sldMk cId="3552742419" sldId="282"/>
            <ac:spMk id="2" creationId="{D3955FC3-7DA6-7A92-3ECB-CDEFA7FBC96D}"/>
          </ac:spMkLst>
        </pc:spChg>
      </pc:sldChg>
      <pc:sldChg chg="modSp mod">
        <pc:chgData name="Florian Schäfer" userId="c81a9036-1d15-482c-b84f-11800266fb23" providerId="ADAL" clId="{EA1B2B26-8915-4F64-A3D8-B87E67762FCE}" dt="2025-02-19T12:30:40.578" v="6" actId="20577"/>
        <pc:sldMkLst>
          <pc:docMk/>
          <pc:sldMk cId="3007573525" sldId="284"/>
        </pc:sldMkLst>
        <pc:spChg chg="mod">
          <ac:chgData name="Florian Schäfer" userId="c81a9036-1d15-482c-b84f-11800266fb23" providerId="ADAL" clId="{EA1B2B26-8915-4F64-A3D8-B87E67762FCE}" dt="2025-02-19T12:30:40.578" v="6" actId="20577"/>
          <ac:spMkLst>
            <pc:docMk/>
            <pc:sldMk cId="3007573525" sldId="284"/>
            <ac:spMk id="10" creationId="{F387E83D-33CB-67EF-949F-7D6F5C605B31}"/>
          </ac:spMkLst>
        </pc:spChg>
      </pc:sldChg>
    </pc:docChg>
  </pc:docChgLst>
  <pc:docChgLst>
    <pc:chgData name="Carsten Voss" userId="S::carsten.voss@berlinerfv.de::c2cd361e-7eef-4e88-be42-036a65580d05" providerId="AD" clId="Web-{C241AEF6-79A8-45B9-8BD3-B06124401FFD}"/>
    <pc:docChg chg="modSld">
      <pc:chgData name="Carsten Voss" userId="S::carsten.voss@berlinerfv.de::c2cd361e-7eef-4e88-be42-036a65580d05" providerId="AD" clId="Web-{C241AEF6-79A8-45B9-8BD3-B06124401FFD}" dt="2024-12-01T15:26:40.294" v="13" actId="20577"/>
      <pc:docMkLst>
        <pc:docMk/>
      </pc:docMkLst>
      <pc:sldChg chg="modSp">
        <pc:chgData name="Carsten Voss" userId="S::carsten.voss@berlinerfv.de::c2cd361e-7eef-4e88-be42-036a65580d05" providerId="AD" clId="Web-{C241AEF6-79A8-45B9-8BD3-B06124401FFD}" dt="2024-12-01T15:26:26.294" v="4" actId="20577"/>
        <pc:sldMkLst>
          <pc:docMk/>
          <pc:sldMk cId="2266508687" sldId="280"/>
        </pc:sldMkLst>
      </pc:sldChg>
      <pc:sldChg chg="modSp">
        <pc:chgData name="Carsten Voss" userId="S::carsten.voss@berlinerfv.de::c2cd361e-7eef-4e88-be42-036a65580d05" providerId="AD" clId="Web-{C241AEF6-79A8-45B9-8BD3-B06124401FFD}" dt="2024-12-01T15:26:40.294" v="13" actId="20577"/>
        <pc:sldMkLst>
          <pc:docMk/>
          <pc:sldMk cId="2611827227" sldId="281"/>
        </pc:sldMkLst>
      </pc:sldChg>
    </pc:docChg>
  </pc:docChgLst>
  <pc:docChgLst>
    <pc:chgData name="Carsten Voss" userId="S::carsten.voss@berlinerfv.de::c2cd361e-7eef-4e88-be42-036a65580d05" providerId="AD" clId="Web-{37EDB213-0A75-4640-AE57-CA8748604FBD}"/>
    <pc:docChg chg="modSld">
      <pc:chgData name="Carsten Voss" userId="S::carsten.voss@berlinerfv.de::c2cd361e-7eef-4e88-be42-036a65580d05" providerId="AD" clId="Web-{37EDB213-0A75-4640-AE57-CA8748604FBD}" dt="2025-02-21T08:41:05.058" v="5" actId="20577"/>
      <pc:docMkLst>
        <pc:docMk/>
      </pc:docMkLst>
      <pc:sldChg chg="modSp">
        <pc:chgData name="Carsten Voss" userId="S::carsten.voss@berlinerfv.de::c2cd361e-7eef-4e88-be42-036a65580d05" providerId="AD" clId="Web-{37EDB213-0A75-4640-AE57-CA8748604FBD}" dt="2025-02-21T08:41:05.058" v="5" actId="20577"/>
        <pc:sldMkLst>
          <pc:docMk/>
          <pc:sldMk cId="2971901327" sldId="261"/>
        </pc:sldMkLst>
        <pc:spChg chg="mod">
          <ac:chgData name="Carsten Voss" userId="S::carsten.voss@berlinerfv.de::c2cd361e-7eef-4e88-be42-036a65580d05" providerId="AD" clId="Web-{37EDB213-0A75-4640-AE57-CA8748604FBD}" dt="2025-02-21T08:41:05.058" v="5" actId="20577"/>
          <ac:spMkLst>
            <pc:docMk/>
            <pc:sldMk cId="2971901327" sldId="261"/>
            <ac:spMk id="2" creationId="{38CB2409-FE91-BB4D-69BA-5145BE798A54}"/>
          </ac:spMkLst>
        </pc:spChg>
      </pc:sldChg>
    </pc:docChg>
  </pc:docChgLst>
  <pc:docChgLst>
    <pc:chgData name="Kevin Langner" userId="ae09da15-6686-4c97-b66d-6c9b3fa173b1" providerId="ADAL" clId="{C57D8C61-30D2-4E6E-ACCB-0213E446165E}"/>
    <pc:docChg chg="modSld">
      <pc:chgData name="Kevin Langner" userId="ae09da15-6686-4c97-b66d-6c9b3fa173b1" providerId="ADAL" clId="{C57D8C61-30D2-4E6E-ACCB-0213E446165E}" dt="2025-02-19T15:11:06.750" v="0" actId="20577"/>
      <pc:docMkLst>
        <pc:docMk/>
      </pc:docMkLst>
      <pc:sldChg chg="modSp mod">
        <pc:chgData name="Kevin Langner" userId="ae09da15-6686-4c97-b66d-6c9b3fa173b1" providerId="ADAL" clId="{C57D8C61-30D2-4E6E-ACCB-0213E446165E}" dt="2025-02-19T15:11:06.750" v="0" actId="20577"/>
        <pc:sldMkLst>
          <pc:docMk/>
          <pc:sldMk cId="2971901327" sldId="261"/>
        </pc:sldMkLst>
        <pc:spChg chg="mod">
          <ac:chgData name="Kevin Langner" userId="ae09da15-6686-4c97-b66d-6c9b3fa173b1" providerId="ADAL" clId="{C57D8C61-30D2-4E6E-ACCB-0213E446165E}" dt="2025-02-19T15:11:06.750" v="0" actId="20577"/>
          <ac:spMkLst>
            <pc:docMk/>
            <pc:sldMk cId="2971901327" sldId="261"/>
            <ac:spMk id="2" creationId="{38CB2409-FE91-BB4D-69BA-5145BE798A54}"/>
          </ac:spMkLst>
        </pc:spChg>
      </pc:sldChg>
    </pc:docChg>
  </pc:docChgLst>
  <pc:docChgLst>
    <pc:chgData name="Florian Schäfer" userId="c81a9036-1d15-482c-b84f-11800266fb23" providerId="ADAL" clId="{0E40FA12-1FC2-477C-801C-2A1BE927EE12}"/>
    <pc:docChg chg="custSel addSld delSld modSld modMainMaster">
      <pc:chgData name="Florian Schäfer" userId="c81a9036-1d15-482c-b84f-11800266fb23" providerId="ADAL" clId="{0E40FA12-1FC2-477C-801C-2A1BE927EE12}" dt="2024-09-11T11:32:22.917" v="102" actId="20577"/>
      <pc:docMkLst>
        <pc:docMk/>
      </pc:docMkLst>
      <pc:sldChg chg="new">
        <pc:chgData name="Florian Schäfer" userId="c81a9036-1d15-482c-b84f-11800266fb23" providerId="ADAL" clId="{0E40FA12-1FC2-477C-801C-2A1BE927EE12}" dt="2024-09-11T10:17:02.404" v="8" actId="680"/>
        <pc:sldMkLst>
          <pc:docMk/>
          <pc:sldMk cId="2106841496" sldId="256"/>
        </pc:sldMkLst>
      </pc:sldChg>
      <pc:sldChg chg="new">
        <pc:chgData name="Florian Schäfer" userId="c81a9036-1d15-482c-b84f-11800266fb23" providerId="ADAL" clId="{0E40FA12-1FC2-477C-801C-2A1BE927EE12}" dt="2024-09-11T10:17:03.911" v="9" actId="680"/>
        <pc:sldMkLst>
          <pc:docMk/>
          <pc:sldMk cId="175538602" sldId="257"/>
        </pc:sldMkLst>
      </pc:sldChg>
      <pc:sldChg chg="del">
        <pc:chgData name="Florian Schäfer" userId="c81a9036-1d15-482c-b84f-11800266fb23" providerId="ADAL" clId="{0E40FA12-1FC2-477C-801C-2A1BE927EE12}" dt="2024-09-11T10:17:00.598" v="6" actId="47"/>
        <pc:sldMkLst>
          <pc:docMk/>
          <pc:sldMk cId="3478150276" sldId="257"/>
        </pc:sldMkLst>
      </pc:sldChg>
      <pc:sldChg chg="modSp new mod">
        <pc:chgData name="Florian Schäfer" userId="c81a9036-1d15-482c-b84f-11800266fb23" providerId="ADAL" clId="{0E40FA12-1FC2-477C-801C-2A1BE927EE12}" dt="2024-09-11T11:31:09.205" v="68" actId="27636"/>
        <pc:sldMkLst>
          <pc:docMk/>
          <pc:sldMk cId="3583038528" sldId="258"/>
        </pc:sldMkLst>
      </pc:sldChg>
      <pc:sldChg chg="modSp new mod">
        <pc:chgData name="Florian Schäfer" userId="c81a9036-1d15-482c-b84f-11800266fb23" providerId="ADAL" clId="{0E40FA12-1FC2-477C-801C-2A1BE927EE12}" dt="2024-09-11T11:31:09.208" v="69" actId="27636"/>
        <pc:sldMkLst>
          <pc:docMk/>
          <pc:sldMk cId="1655851517" sldId="259"/>
        </pc:sldMkLst>
      </pc:sldChg>
      <pc:sldChg chg="del">
        <pc:chgData name="Florian Schäfer" userId="c81a9036-1d15-482c-b84f-11800266fb23" providerId="ADAL" clId="{0E40FA12-1FC2-477C-801C-2A1BE927EE12}" dt="2024-09-11T10:17:01.260" v="7" actId="47"/>
        <pc:sldMkLst>
          <pc:docMk/>
          <pc:sldMk cId="2614405563" sldId="259"/>
        </pc:sldMkLst>
      </pc:sldChg>
      <pc:sldChg chg="new">
        <pc:chgData name="Florian Schäfer" userId="c81a9036-1d15-482c-b84f-11800266fb23" providerId="ADAL" clId="{0E40FA12-1FC2-477C-801C-2A1BE927EE12}" dt="2024-09-11T10:17:07.881" v="12" actId="680"/>
        <pc:sldMkLst>
          <pc:docMk/>
          <pc:sldMk cId="1125272595" sldId="260"/>
        </pc:sldMkLst>
      </pc:sldChg>
      <pc:sldChg chg="del">
        <pc:chgData name="Florian Schäfer" userId="c81a9036-1d15-482c-b84f-11800266fb23" providerId="ADAL" clId="{0E40FA12-1FC2-477C-801C-2A1BE927EE12}" dt="2024-09-11T10:16:57.061" v="5" actId="47"/>
        <pc:sldMkLst>
          <pc:docMk/>
          <pc:sldMk cId="1932708306" sldId="260"/>
        </pc:sldMkLst>
      </pc:sldChg>
      <pc:sldChg chg="new">
        <pc:chgData name="Florian Schäfer" userId="c81a9036-1d15-482c-b84f-11800266fb23" providerId="ADAL" clId="{0E40FA12-1FC2-477C-801C-2A1BE927EE12}" dt="2024-09-11T10:17:10.217" v="13" actId="680"/>
        <pc:sldMkLst>
          <pc:docMk/>
          <pc:sldMk cId="2971901327" sldId="261"/>
        </pc:sldMkLst>
      </pc:sldChg>
      <pc:sldChg chg="del">
        <pc:chgData name="Florian Schäfer" userId="c81a9036-1d15-482c-b84f-11800266fb23" providerId="ADAL" clId="{0E40FA12-1FC2-477C-801C-2A1BE927EE12}" dt="2024-09-11T10:16:55.142" v="1" actId="47"/>
        <pc:sldMkLst>
          <pc:docMk/>
          <pc:sldMk cId="2482000980" sldId="262"/>
        </pc:sldMkLst>
      </pc:sldChg>
      <pc:sldChg chg="new">
        <pc:chgData name="Florian Schäfer" userId="c81a9036-1d15-482c-b84f-11800266fb23" providerId="ADAL" clId="{0E40FA12-1FC2-477C-801C-2A1BE927EE12}" dt="2024-09-11T10:17:11.528" v="14" actId="680"/>
        <pc:sldMkLst>
          <pc:docMk/>
          <pc:sldMk cId="3342413706" sldId="262"/>
        </pc:sldMkLst>
      </pc:sldChg>
      <pc:sldChg chg="del">
        <pc:chgData name="Florian Schäfer" userId="c81a9036-1d15-482c-b84f-11800266fb23" providerId="ADAL" clId="{0E40FA12-1FC2-477C-801C-2A1BE927EE12}" dt="2024-09-11T10:16:55.499" v="2" actId="47"/>
        <pc:sldMkLst>
          <pc:docMk/>
          <pc:sldMk cId="51640091" sldId="263"/>
        </pc:sldMkLst>
      </pc:sldChg>
      <pc:sldChg chg="new">
        <pc:chgData name="Florian Schäfer" userId="c81a9036-1d15-482c-b84f-11800266fb23" providerId="ADAL" clId="{0E40FA12-1FC2-477C-801C-2A1BE927EE12}" dt="2024-09-11T10:17:12.739" v="15" actId="680"/>
        <pc:sldMkLst>
          <pc:docMk/>
          <pc:sldMk cId="2849974658" sldId="263"/>
        </pc:sldMkLst>
      </pc:sldChg>
      <pc:sldChg chg="del">
        <pc:chgData name="Florian Schäfer" userId="c81a9036-1d15-482c-b84f-11800266fb23" providerId="ADAL" clId="{0E40FA12-1FC2-477C-801C-2A1BE927EE12}" dt="2024-09-11T10:16:55.843" v="3" actId="47"/>
        <pc:sldMkLst>
          <pc:docMk/>
          <pc:sldMk cId="2860457895" sldId="264"/>
        </pc:sldMkLst>
      </pc:sldChg>
      <pc:sldChg chg="new">
        <pc:chgData name="Florian Schäfer" userId="c81a9036-1d15-482c-b84f-11800266fb23" providerId="ADAL" clId="{0E40FA12-1FC2-477C-801C-2A1BE927EE12}" dt="2024-09-11T10:17:14.902" v="16" actId="680"/>
        <pc:sldMkLst>
          <pc:docMk/>
          <pc:sldMk cId="3910254977" sldId="264"/>
        </pc:sldMkLst>
      </pc:sldChg>
      <pc:sldChg chg="del">
        <pc:chgData name="Florian Schäfer" userId="c81a9036-1d15-482c-b84f-11800266fb23" providerId="ADAL" clId="{0E40FA12-1FC2-477C-801C-2A1BE927EE12}" dt="2024-09-11T10:16:56.360" v="4" actId="47"/>
        <pc:sldMkLst>
          <pc:docMk/>
          <pc:sldMk cId="935703092" sldId="265"/>
        </pc:sldMkLst>
      </pc:sldChg>
      <pc:sldChg chg="new">
        <pc:chgData name="Florian Schäfer" userId="c81a9036-1d15-482c-b84f-11800266fb23" providerId="ADAL" clId="{0E40FA12-1FC2-477C-801C-2A1BE927EE12}" dt="2024-09-11T10:17:17.745" v="17" actId="680"/>
        <pc:sldMkLst>
          <pc:docMk/>
          <pc:sldMk cId="3533094369" sldId="265"/>
        </pc:sldMkLst>
      </pc:sldChg>
      <pc:sldChg chg="new">
        <pc:chgData name="Florian Schäfer" userId="c81a9036-1d15-482c-b84f-11800266fb23" providerId="ADAL" clId="{0E40FA12-1FC2-477C-801C-2A1BE927EE12}" dt="2024-09-11T10:17:19.307" v="18" actId="680"/>
        <pc:sldMkLst>
          <pc:docMk/>
          <pc:sldMk cId="3549021899" sldId="266"/>
        </pc:sldMkLst>
      </pc:sldChg>
      <pc:sldChg chg="new">
        <pc:chgData name="Florian Schäfer" userId="c81a9036-1d15-482c-b84f-11800266fb23" providerId="ADAL" clId="{0E40FA12-1FC2-477C-801C-2A1BE927EE12}" dt="2024-09-11T10:17:20.644" v="19" actId="680"/>
        <pc:sldMkLst>
          <pc:docMk/>
          <pc:sldMk cId="2523547958" sldId="267"/>
        </pc:sldMkLst>
      </pc:sldChg>
      <pc:sldChg chg="new">
        <pc:chgData name="Florian Schäfer" userId="c81a9036-1d15-482c-b84f-11800266fb23" providerId="ADAL" clId="{0E40FA12-1FC2-477C-801C-2A1BE927EE12}" dt="2024-09-11T10:17:22.051" v="20" actId="680"/>
        <pc:sldMkLst>
          <pc:docMk/>
          <pc:sldMk cId="3347379531" sldId="268"/>
        </pc:sldMkLst>
      </pc:sldChg>
      <pc:sldChg chg="new">
        <pc:chgData name="Florian Schäfer" userId="c81a9036-1d15-482c-b84f-11800266fb23" providerId="ADAL" clId="{0E40FA12-1FC2-477C-801C-2A1BE927EE12}" dt="2024-09-11T10:17:27.862" v="23" actId="680"/>
        <pc:sldMkLst>
          <pc:docMk/>
          <pc:sldMk cId="3642964020" sldId="269"/>
        </pc:sldMkLst>
      </pc:sldChg>
      <pc:sldChg chg="new del">
        <pc:chgData name="Florian Schäfer" userId="c81a9036-1d15-482c-b84f-11800266fb23" providerId="ADAL" clId="{0E40FA12-1FC2-477C-801C-2A1BE927EE12}" dt="2024-09-11T10:17:25.859" v="22" actId="47"/>
        <pc:sldMkLst>
          <pc:docMk/>
          <pc:sldMk cId="3819670800" sldId="269"/>
        </pc:sldMkLst>
      </pc:sldChg>
      <pc:sldChg chg="del">
        <pc:chgData name="Florian Schäfer" userId="c81a9036-1d15-482c-b84f-11800266fb23" providerId="ADAL" clId="{0E40FA12-1FC2-477C-801C-2A1BE927EE12}" dt="2024-09-11T10:16:54.610" v="0" actId="47"/>
        <pc:sldMkLst>
          <pc:docMk/>
          <pc:sldMk cId="2885292830" sldId="270"/>
        </pc:sldMkLst>
      </pc:sldChg>
      <pc:sldChg chg="new">
        <pc:chgData name="Florian Schäfer" userId="c81a9036-1d15-482c-b84f-11800266fb23" providerId="ADAL" clId="{0E40FA12-1FC2-477C-801C-2A1BE927EE12}" dt="2024-09-11T10:17:30.176" v="24" actId="680"/>
        <pc:sldMkLst>
          <pc:docMk/>
          <pc:sldMk cId="3593545426" sldId="270"/>
        </pc:sldMkLst>
      </pc:sldChg>
      <pc:sldChg chg="new">
        <pc:chgData name="Florian Schäfer" userId="c81a9036-1d15-482c-b84f-11800266fb23" providerId="ADAL" clId="{0E40FA12-1FC2-477C-801C-2A1BE927EE12}" dt="2024-09-11T10:17:32" v="25" actId="680"/>
        <pc:sldMkLst>
          <pc:docMk/>
          <pc:sldMk cId="3920545919" sldId="271"/>
        </pc:sldMkLst>
      </pc:sldChg>
      <pc:sldChg chg="new">
        <pc:chgData name="Florian Schäfer" userId="c81a9036-1d15-482c-b84f-11800266fb23" providerId="ADAL" clId="{0E40FA12-1FC2-477C-801C-2A1BE927EE12}" dt="2024-09-11T10:17:33.379" v="26" actId="680"/>
        <pc:sldMkLst>
          <pc:docMk/>
          <pc:sldMk cId="1299848261" sldId="272"/>
        </pc:sldMkLst>
      </pc:sldChg>
      <pc:sldChg chg="new">
        <pc:chgData name="Florian Schäfer" userId="c81a9036-1d15-482c-b84f-11800266fb23" providerId="ADAL" clId="{0E40FA12-1FC2-477C-801C-2A1BE927EE12}" dt="2024-09-11T10:17:35.438" v="27" actId="680"/>
        <pc:sldMkLst>
          <pc:docMk/>
          <pc:sldMk cId="3180507527" sldId="273"/>
        </pc:sldMkLst>
      </pc:sldChg>
      <pc:sldChg chg="new">
        <pc:chgData name="Florian Schäfer" userId="c81a9036-1d15-482c-b84f-11800266fb23" providerId="ADAL" clId="{0E40FA12-1FC2-477C-801C-2A1BE927EE12}" dt="2024-09-11T10:17:37.006" v="28" actId="680"/>
        <pc:sldMkLst>
          <pc:docMk/>
          <pc:sldMk cId="2946344303" sldId="274"/>
        </pc:sldMkLst>
      </pc:sldChg>
      <pc:sldChg chg="new">
        <pc:chgData name="Florian Schäfer" userId="c81a9036-1d15-482c-b84f-11800266fb23" providerId="ADAL" clId="{0E40FA12-1FC2-477C-801C-2A1BE927EE12}" dt="2024-09-11T10:17:38.903" v="29" actId="680"/>
        <pc:sldMkLst>
          <pc:docMk/>
          <pc:sldMk cId="2627060261" sldId="275"/>
        </pc:sldMkLst>
      </pc:sldChg>
      <pc:sldChg chg="new">
        <pc:chgData name="Florian Schäfer" userId="c81a9036-1d15-482c-b84f-11800266fb23" providerId="ADAL" clId="{0E40FA12-1FC2-477C-801C-2A1BE927EE12}" dt="2024-09-11T10:17:40.411" v="30" actId="680"/>
        <pc:sldMkLst>
          <pc:docMk/>
          <pc:sldMk cId="107809348" sldId="276"/>
        </pc:sldMkLst>
      </pc:sldChg>
      <pc:sldChg chg="new">
        <pc:chgData name="Florian Schäfer" userId="c81a9036-1d15-482c-b84f-11800266fb23" providerId="ADAL" clId="{0E40FA12-1FC2-477C-801C-2A1BE927EE12}" dt="2024-09-11T10:17:42.168" v="31" actId="680"/>
        <pc:sldMkLst>
          <pc:docMk/>
          <pc:sldMk cId="3920318646" sldId="277"/>
        </pc:sldMkLst>
      </pc:sldChg>
      <pc:sldChg chg="new">
        <pc:chgData name="Florian Schäfer" userId="c81a9036-1d15-482c-b84f-11800266fb23" providerId="ADAL" clId="{0E40FA12-1FC2-477C-801C-2A1BE927EE12}" dt="2024-09-11T10:17:44.605" v="32" actId="680"/>
        <pc:sldMkLst>
          <pc:docMk/>
          <pc:sldMk cId="2758722667" sldId="278"/>
        </pc:sldMkLst>
      </pc:sldChg>
      <pc:sldChg chg="new">
        <pc:chgData name="Florian Schäfer" userId="c81a9036-1d15-482c-b84f-11800266fb23" providerId="ADAL" clId="{0E40FA12-1FC2-477C-801C-2A1BE927EE12}" dt="2024-09-11T10:17:46.214" v="33" actId="680"/>
        <pc:sldMkLst>
          <pc:docMk/>
          <pc:sldMk cId="2215960502" sldId="279"/>
        </pc:sldMkLst>
      </pc:sldChg>
      <pc:sldMasterChg chg="modSldLayout">
        <pc:chgData name="Florian Schäfer" userId="c81a9036-1d15-482c-b84f-11800266fb23" providerId="ADAL" clId="{0E40FA12-1FC2-477C-801C-2A1BE927EE12}" dt="2024-09-11T11:32:22.917" v="102" actId="20577"/>
        <pc:sldMasterMkLst>
          <pc:docMk/>
          <pc:sldMasterMk cId="1026103318" sldId="2147483648"/>
        </pc:sldMasterMkLst>
        <pc:sldLayoutChg chg="modSp mod">
          <pc:chgData name="Florian Schäfer" userId="c81a9036-1d15-482c-b84f-11800266fb23" providerId="ADAL" clId="{0E40FA12-1FC2-477C-801C-2A1BE927EE12}" dt="2024-09-11T11:31:19.500" v="99" actId="20577"/>
          <pc:sldLayoutMkLst>
            <pc:docMk/>
            <pc:sldMasterMk cId="1026103318" sldId="2147483648"/>
            <pc:sldLayoutMk cId="1461654949" sldId="2147483667"/>
          </pc:sldLayoutMkLst>
        </pc:sldLayoutChg>
        <pc:sldLayoutChg chg="modSp mod">
          <pc:chgData name="Florian Schäfer" userId="c81a9036-1d15-482c-b84f-11800266fb23" providerId="ADAL" clId="{0E40FA12-1FC2-477C-801C-2A1BE927EE12}" dt="2024-09-11T11:32:22.917" v="102" actId="20577"/>
          <pc:sldLayoutMkLst>
            <pc:docMk/>
            <pc:sldMasterMk cId="1026103318" sldId="2147483648"/>
            <pc:sldLayoutMk cId="293850811" sldId="2147483676"/>
          </pc:sldLayoutMkLst>
        </pc:sldLayoutChg>
        <pc:sldLayoutChg chg="modSp mod">
          <pc:chgData name="Florian Schäfer" userId="c81a9036-1d15-482c-b84f-11800266fb23" providerId="ADAL" clId="{0E40FA12-1FC2-477C-801C-2A1BE927EE12}" dt="2024-09-11T11:31:09.611" v="72" actId="20577"/>
          <pc:sldLayoutMkLst>
            <pc:docMk/>
            <pc:sldMasterMk cId="1026103318" sldId="2147483648"/>
            <pc:sldLayoutMk cId="480160719" sldId="2147483708"/>
          </pc:sldLayoutMkLst>
        </pc:sldLayoutChg>
      </pc:sldMasterChg>
    </pc:docChg>
  </pc:docChgLst>
  <pc:docChgLst>
    <pc:chgData name="Janosch Franke" userId="dda46537-082b-4006-879f-e25e3c77de45" providerId="ADAL" clId="{6770B5BA-3E5A-472B-8C44-0A9AA49B6004}"/>
    <pc:docChg chg="custSel modSld">
      <pc:chgData name="Janosch Franke" userId="dda46537-082b-4006-879f-e25e3c77de45" providerId="ADAL" clId="{6770B5BA-3E5A-472B-8C44-0A9AA49B6004}" dt="2025-03-20T12:50:03.853" v="157" actId="20577"/>
      <pc:docMkLst>
        <pc:docMk/>
      </pc:docMkLst>
      <pc:sldChg chg="delSp mod">
        <pc:chgData name="Janosch Franke" userId="dda46537-082b-4006-879f-e25e3c77de45" providerId="ADAL" clId="{6770B5BA-3E5A-472B-8C44-0A9AA49B6004}" dt="2025-03-20T12:44:53.929" v="0" actId="478"/>
        <pc:sldMkLst>
          <pc:docMk/>
          <pc:sldMk cId="2971901327" sldId="261"/>
        </pc:sldMkLst>
        <pc:spChg chg="del">
          <ac:chgData name="Janosch Franke" userId="dda46537-082b-4006-879f-e25e3c77de45" providerId="ADAL" clId="{6770B5BA-3E5A-472B-8C44-0A9AA49B6004}" dt="2025-03-20T12:44:53.929" v="0" actId="478"/>
          <ac:spMkLst>
            <pc:docMk/>
            <pc:sldMk cId="2971901327" sldId="261"/>
            <ac:spMk id="4" creationId="{7C287D3D-99BC-1A65-0C91-67B8BD31F253}"/>
          </ac:spMkLst>
        </pc:spChg>
      </pc:sldChg>
      <pc:sldChg chg="modSp mod modCm">
        <pc:chgData name="Janosch Franke" userId="dda46537-082b-4006-879f-e25e3c77de45" providerId="ADAL" clId="{6770B5BA-3E5A-472B-8C44-0A9AA49B6004}" dt="2025-03-20T12:50:03.853" v="157" actId="20577"/>
        <pc:sldMkLst>
          <pc:docMk/>
          <pc:sldMk cId="3642964020" sldId="269"/>
        </pc:sldMkLst>
        <pc:spChg chg="mod">
          <ac:chgData name="Janosch Franke" userId="dda46537-082b-4006-879f-e25e3c77de45" providerId="ADAL" clId="{6770B5BA-3E5A-472B-8C44-0A9AA49B6004}" dt="2025-03-20T12:50:03.853" v="157" actId="20577"/>
          <ac:spMkLst>
            <pc:docMk/>
            <pc:sldMk cId="3642964020" sldId="269"/>
            <ac:spMk id="3" creationId="{56693A1A-ACC0-2D43-1602-5C7DF1D1116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nosch Franke" userId="dda46537-082b-4006-879f-e25e3c77de45" providerId="ADAL" clId="{6770B5BA-3E5A-472B-8C44-0A9AA49B6004}" dt="2025-03-20T12:50:03.853" v="157" actId="20577"/>
              <pc2:cmMkLst xmlns:pc2="http://schemas.microsoft.com/office/powerpoint/2019/9/main/command">
                <pc:docMk/>
                <pc:sldMk cId="3642964020" sldId="269"/>
                <pc2:cmMk id="{F0D36994-A03A-433A-A9E7-A7D8D47354EF}"/>
              </pc2:cmMkLst>
            </pc226:cmChg>
          </p:ext>
        </pc:extLst>
      </pc:sldChg>
      <pc:sldChg chg="delSp mod">
        <pc:chgData name="Janosch Franke" userId="dda46537-082b-4006-879f-e25e3c77de45" providerId="ADAL" clId="{6770B5BA-3E5A-472B-8C44-0A9AA49B6004}" dt="2025-03-20T12:45:05.028" v="1" actId="478"/>
        <pc:sldMkLst>
          <pc:docMk/>
          <pc:sldMk cId="2266508687" sldId="280"/>
        </pc:sldMkLst>
        <pc:spChg chg="del">
          <ac:chgData name="Janosch Franke" userId="dda46537-082b-4006-879f-e25e3c77de45" providerId="ADAL" clId="{6770B5BA-3E5A-472B-8C44-0A9AA49B6004}" dt="2025-03-20T12:45:05.028" v="1" actId="478"/>
          <ac:spMkLst>
            <pc:docMk/>
            <pc:sldMk cId="2266508687" sldId="280"/>
            <ac:spMk id="4" creationId="{F458F608-8209-D831-5E8F-A92C6A59B079}"/>
          </ac:spMkLst>
        </pc:spChg>
      </pc:sldChg>
      <pc:sldChg chg="delSp mod">
        <pc:chgData name="Janosch Franke" userId="dda46537-082b-4006-879f-e25e3c77de45" providerId="ADAL" clId="{6770B5BA-3E5A-472B-8C44-0A9AA49B6004}" dt="2025-03-20T12:45:27.591" v="2" actId="478"/>
        <pc:sldMkLst>
          <pc:docMk/>
          <pc:sldMk cId="2611827227" sldId="281"/>
        </pc:sldMkLst>
        <pc:spChg chg="del">
          <ac:chgData name="Janosch Franke" userId="dda46537-082b-4006-879f-e25e3c77de45" providerId="ADAL" clId="{6770B5BA-3E5A-472B-8C44-0A9AA49B6004}" dt="2025-03-20T12:45:27.591" v="2" actId="478"/>
          <ac:spMkLst>
            <pc:docMk/>
            <pc:sldMk cId="2611827227" sldId="281"/>
            <ac:spMk id="4" creationId="{8EDDD6BB-2E8E-1C6C-F437-12868047146F}"/>
          </ac:spMkLst>
        </pc:spChg>
      </pc:sldChg>
      <pc:sldChg chg="modSp mod">
        <pc:chgData name="Janosch Franke" userId="dda46537-082b-4006-879f-e25e3c77de45" providerId="ADAL" clId="{6770B5BA-3E5A-472B-8C44-0A9AA49B6004}" dt="2025-03-20T12:48:06.647" v="80" actId="20577"/>
        <pc:sldMkLst>
          <pc:docMk/>
          <pc:sldMk cId="3007573525" sldId="284"/>
        </pc:sldMkLst>
        <pc:spChg chg="mod">
          <ac:chgData name="Janosch Franke" userId="dda46537-082b-4006-879f-e25e3c77de45" providerId="ADAL" clId="{6770B5BA-3E5A-472B-8C44-0A9AA49B6004}" dt="2025-03-20T12:48:06.647" v="80" actId="20577"/>
          <ac:spMkLst>
            <pc:docMk/>
            <pc:sldMk cId="3007573525" sldId="284"/>
            <ac:spMk id="2" creationId="{C551D44E-7A32-8E6F-5187-4A89BC93A9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FAB3-5A6D-F848-857A-9FFB4F4676AF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B30C-4FCD-9842-86D5-F1989F5869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B30C-4FCD-9842-86D5-F1989F5869B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0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auf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>
            <a:extLst>
              <a:ext uri="{FF2B5EF4-FFF2-40B4-BE49-F238E27FC236}">
                <a16:creationId xmlns:a16="http://schemas.microsoft.com/office/drawing/2014/main" id="{1A66072B-6C05-249A-5544-495B51335B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1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D5D737-213F-D761-0B1F-DC54FC45A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9521" y="2022764"/>
            <a:ext cx="7037533" cy="1835150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TITELFONT EXO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8A1DC0B-365E-D360-2113-22B326B0DC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9521" y="3961103"/>
            <a:ext cx="7037533" cy="468311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Exo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9843525-8DFB-94A5-7F69-7F40E37551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613" y="1260783"/>
            <a:ext cx="2513012" cy="37465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8">
            <a:extLst>
              <a:ext uri="{FF2B5EF4-FFF2-40B4-BE49-F238E27FC236}">
                <a16:creationId xmlns:a16="http://schemas.microsoft.com/office/drawing/2014/main" id="{59412A6D-4002-961D-A170-22D2289FE1FE}"/>
              </a:ext>
            </a:extLst>
          </p:cNvPr>
          <p:cNvSpPr/>
          <p:nvPr userDrawn="1"/>
        </p:nvSpPr>
        <p:spPr>
          <a:xfrm>
            <a:off x="7537421" y="2694860"/>
            <a:ext cx="2608901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Abgerundetes Rechteck 7">
            <a:extLst>
              <a:ext uri="{FF2B5EF4-FFF2-40B4-BE49-F238E27FC236}">
                <a16:creationId xmlns:a16="http://schemas.microsoft.com/office/drawing/2014/main" id="{FDD234B2-3B73-32C7-B653-6353D497B952}"/>
              </a:ext>
            </a:extLst>
          </p:cNvPr>
          <p:cNvSpPr/>
          <p:nvPr userDrawn="1"/>
        </p:nvSpPr>
        <p:spPr>
          <a:xfrm>
            <a:off x="4735677" y="2694860"/>
            <a:ext cx="2608901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55">
            <a:extLst>
              <a:ext uri="{FF2B5EF4-FFF2-40B4-BE49-F238E27FC236}">
                <a16:creationId xmlns:a16="http://schemas.microsoft.com/office/drawing/2014/main" id="{AE0DCCCE-EABD-5C54-4B69-031F3FB88C73}"/>
              </a:ext>
            </a:extLst>
          </p:cNvPr>
          <p:cNvSpPr/>
          <p:nvPr userDrawn="1"/>
        </p:nvSpPr>
        <p:spPr>
          <a:xfrm>
            <a:off x="1933933" y="2694860"/>
            <a:ext cx="2608901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7A2B6AA-036D-25FA-D28A-668AB826B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756" y="1625949"/>
            <a:ext cx="10972888" cy="772647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pPr algn="ctr"/>
            <a:r>
              <a:rPr lang="de-DE" sz="4800" dirty="0">
                <a:solidFill>
                  <a:srgbClr val="000000"/>
                </a:solidFill>
              </a:rPr>
              <a:t>GLIEDERUNG IN DREI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08B9260-C192-30AC-B653-0AE1B5660D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9703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F2E58875-A1B1-88CB-37F0-ED86D1F30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332" y="1274630"/>
            <a:ext cx="4165588" cy="303994"/>
          </a:xfrm>
        </p:spPr>
        <p:txBody>
          <a:bodyPr vert="horz" lIns="91440" tIns="45720" rIns="91440" bIns="45720" rtlCol="0" anchor="ctr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SUBHEADLINE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54FA4527-F6F1-9542-F506-CCCA8FA84C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42271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Verein 2024 Template – PowerPoint Layout Gliederung in Drei.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B8EF6EE-46CF-E9A8-998D-5FB505606A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79703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1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ABFDBABD-150E-1066-E859-67C350363A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81446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9CCF504D-BD94-E6B9-A003-6FEDBDC6F16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144014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Verein 2024 Template – PowerPoint Layout Gliederung in Drei.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DC05918B-19F3-139E-B5B0-E41B687958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1446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2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89E425A8-CC4A-98F1-806F-02C98F2015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3191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5121EFC9-BA41-DBD0-77DA-E429CC16FB6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945759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Verein 2024 Template – PowerPoint Layout Gliederung in Drei.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794023CF-08D8-D10E-5629-22E9D36C02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3191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736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8">
            <a:extLst>
              <a:ext uri="{FF2B5EF4-FFF2-40B4-BE49-F238E27FC236}">
                <a16:creationId xmlns:a16="http://schemas.microsoft.com/office/drawing/2014/main" id="{59412A6D-4002-961D-A170-22D2289FE1FE}"/>
              </a:ext>
            </a:extLst>
          </p:cNvPr>
          <p:cNvSpPr/>
          <p:nvPr userDrawn="1"/>
        </p:nvSpPr>
        <p:spPr>
          <a:xfrm>
            <a:off x="6233441" y="2694860"/>
            <a:ext cx="2608901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Abgerundetes Rechteck 7">
            <a:extLst>
              <a:ext uri="{FF2B5EF4-FFF2-40B4-BE49-F238E27FC236}">
                <a16:creationId xmlns:a16="http://schemas.microsoft.com/office/drawing/2014/main" id="{FDD234B2-3B73-32C7-B653-6353D497B952}"/>
              </a:ext>
            </a:extLst>
          </p:cNvPr>
          <p:cNvSpPr/>
          <p:nvPr userDrawn="1"/>
        </p:nvSpPr>
        <p:spPr>
          <a:xfrm>
            <a:off x="3431697" y="2694860"/>
            <a:ext cx="2608901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55">
            <a:extLst>
              <a:ext uri="{FF2B5EF4-FFF2-40B4-BE49-F238E27FC236}">
                <a16:creationId xmlns:a16="http://schemas.microsoft.com/office/drawing/2014/main" id="{AE0DCCCE-EABD-5C54-4B69-031F3FB88C73}"/>
              </a:ext>
            </a:extLst>
          </p:cNvPr>
          <p:cNvSpPr/>
          <p:nvPr userDrawn="1"/>
        </p:nvSpPr>
        <p:spPr>
          <a:xfrm>
            <a:off x="629953" y="2694860"/>
            <a:ext cx="2608901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08B9260-C192-30AC-B653-0AE1B5660D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723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54FA4527-F6F1-9542-F506-CCCA8FA84C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8291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B8EF6EE-46CF-E9A8-998D-5FB505606A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5723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1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ABFDBABD-150E-1066-E859-67C350363A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7466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9CCF504D-BD94-E6B9-A003-6FEDBDC6F16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840034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DC05918B-19F3-139E-B5B0-E41B687958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7466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2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89E425A8-CC4A-98F1-806F-02C98F2015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9211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5121EFC9-BA41-DBD0-77DA-E429CC16FB6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6641779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794023CF-08D8-D10E-5629-22E9D36C02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9211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3</a:t>
            </a:r>
          </a:p>
        </p:txBody>
      </p:sp>
      <p:sp>
        <p:nvSpPr>
          <p:cNvPr id="6" name="Abgerundetes Rechteck 8">
            <a:extLst>
              <a:ext uri="{FF2B5EF4-FFF2-40B4-BE49-F238E27FC236}">
                <a16:creationId xmlns:a16="http://schemas.microsoft.com/office/drawing/2014/main" id="{468C49AF-63F1-4712-E3F9-F5B7F9821D47}"/>
              </a:ext>
            </a:extLst>
          </p:cNvPr>
          <p:cNvSpPr/>
          <p:nvPr userDrawn="1"/>
        </p:nvSpPr>
        <p:spPr>
          <a:xfrm>
            <a:off x="9035185" y="2694860"/>
            <a:ext cx="2608901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B762D3BB-06AB-A136-F56F-79573D9145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80955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977ED9-E9D7-E58B-9B7C-7268699A074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443523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5A507EA-60A9-6C6C-0F90-F4669E75AE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80955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7C862E3-D82F-2AC4-1118-B8932DC347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756" y="1633707"/>
            <a:ext cx="10972888" cy="772647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pPr algn="ctr"/>
            <a:r>
              <a:rPr lang="de-DE" sz="4800" dirty="0">
                <a:solidFill>
                  <a:srgbClr val="000000"/>
                </a:solidFill>
              </a:rPr>
              <a:t>GLIEDERUNG IN VIER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5CD4CC0-E039-8106-B2F3-98D00C9E30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332" y="1274630"/>
            <a:ext cx="4165588" cy="303994"/>
          </a:xfrm>
        </p:spPr>
        <p:txBody>
          <a:bodyPr vert="horz" lIns="91440" tIns="45720" rIns="91440" bIns="45720" rtlCol="0" anchor="ctr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43085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i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FE1A5B23-F769-82CC-38FA-472F265103A5}"/>
              </a:ext>
            </a:extLst>
          </p:cNvPr>
          <p:cNvSpPr/>
          <p:nvPr userDrawn="1"/>
        </p:nvSpPr>
        <p:spPr>
          <a:xfrm>
            <a:off x="2579887" y="2692646"/>
            <a:ext cx="2225736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Abgerundetes Rechteck 8">
            <a:extLst>
              <a:ext uri="{FF2B5EF4-FFF2-40B4-BE49-F238E27FC236}">
                <a16:creationId xmlns:a16="http://schemas.microsoft.com/office/drawing/2014/main" id="{59412A6D-4002-961D-A170-22D2289FE1FE}"/>
              </a:ext>
            </a:extLst>
          </p:cNvPr>
          <p:cNvSpPr/>
          <p:nvPr userDrawn="1"/>
        </p:nvSpPr>
        <p:spPr>
          <a:xfrm>
            <a:off x="7386377" y="2692646"/>
            <a:ext cx="2225736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Abgerundetes Rechteck 7">
            <a:extLst>
              <a:ext uri="{FF2B5EF4-FFF2-40B4-BE49-F238E27FC236}">
                <a16:creationId xmlns:a16="http://schemas.microsoft.com/office/drawing/2014/main" id="{FDD234B2-3B73-32C7-B653-6353D497B952}"/>
              </a:ext>
            </a:extLst>
          </p:cNvPr>
          <p:cNvSpPr/>
          <p:nvPr userDrawn="1"/>
        </p:nvSpPr>
        <p:spPr>
          <a:xfrm>
            <a:off x="4983132" y="2692646"/>
            <a:ext cx="2225736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55">
            <a:extLst>
              <a:ext uri="{FF2B5EF4-FFF2-40B4-BE49-F238E27FC236}">
                <a16:creationId xmlns:a16="http://schemas.microsoft.com/office/drawing/2014/main" id="{AE0DCCCE-EABD-5C54-4B69-031F3FB88C73}"/>
              </a:ext>
            </a:extLst>
          </p:cNvPr>
          <p:cNvSpPr/>
          <p:nvPr userDrawn="1"/>
        </p:nvSpPr>
        <p:spPr>
          <a:xfrm>
            <a:off x="176642" y="2692648"/>
            <a:ext cx="2225736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08B9260-C192-30AC-B653-0AE1B5660D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23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54FA4527-F6F1-9542-F506-CCCA8FA84C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2327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B8EF6EE-46CF-E9A8-998D-5FB505606A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0523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1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ABFDBABD-150E-1066-E859-67C350363A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26321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9CCF504D-BD94-E6B9-A003-6FEDBDC6F16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788889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DC05918B-19F3-139E-B5B0-E41B687958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6321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2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89E425A8-CC4A-98F1-806F-02C98F2015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1293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5121EFC9-BA41-DBD0-77DA-E429CC16FB6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213861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794023CF-08D8-D10E-5629-22E9D36C02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51293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3</a:t>
            </a:r>
          </a:p>
        </p:txBody>
      </p:sp>
      <p:sp>
        <p:nvSpPr>
          <p:cNvPr id="6" name="Abgerundetes Rechteck 8">
            <a:extLst>
              <a:ext uri="{FF2B5EF4-FFF2-40B4-BE49-F238E27FC236}">
                <a16:creationId xmlns:a16="http://schemas.microsoft.com/office/drawing/2014/main" id="{468C49AF-63F1-4712-E3F9-F5B7F9821D47}"/>
              </a:ext>
            </a:extLst>
          </p:cNvPr>
          <p:cNvSpPr/>
          <p:nvPr userDrawn="1"/>
        </p:nvSpPr>
        <p:spPr>
          <a:xfrm>
            <a:off x="9789622" y="2692646"/>
            <a:ext cx="2225736" cy="2555865"/>
          </a:xfrm>
          <a:prstGeom prst="roundRect">
            <a:avLst>
              <a:gd name="adj" fmla="val 6142"/>
            </a:avLst>
          </a:prstGeom>
          <a:solidFill>
            <a:srgbClr val="71777A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B762D3BB-06AB-A136-F56F-79573D9145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48319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977ED9-E9D7-E58B-9B7C-7268699A074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610887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5A507EA-60A9-6C6C-0F90-F4669E75AE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48319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7C862E3-D82F-2AC4-1118-B8932DC347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756" y="1633707"/>
            <a:ext cx="10972888" cy="772647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pPr algn="ctr"/>
            <a:r>
              <a:rPr lang="de-DE" sz="4800" dirty="0">
                <a:solidFill>
                  <a:srgbClr val="000000"/>
                </a:solidFill>
              </a:rPr>
              <a:t>GLIEDERUNG IN FÜNF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5CD4CC0-E039-8106-B2F3-98D00C9E30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332" y="1274630"/>
            <a:ext cx="4165588" cy="303994"/>
          </a:xfrm>
        </p:spPr>
        <p:txBody>
          <a:bodyPr vert="horz" lIns="91440" tIns="45720" rIns="91440" bIns="45720" rtlCol="0" anchor="ctr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SUBHEADLINE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775526C8-CDE5-91FD-0F2F-032B666E21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36623" y="3636473"/>
            <a:ext cx="2117361" cy="303994"/>
          </a:xfr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lang="de-DE" sz="1200" dirty="0">
                <a:solidFill>
                  <a:srgbClr val="383836"/>
                </a:solidFill>
                <a:latin typeface="Exo Medium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Verein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5622FEB-A6B9-5333-6B8A-99F757A032A6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999191" y="4036639"/>
            <a:ext cx="1792224" cy="93593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Verein 2024 Template – PowerPoint Layout Gliederung in Drei.</a:t>
            </a:r>
          </a:p>
          <a:p>
            <a:pPr lvl="0"/>
            <a:endParaRPr lang="de-DE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3F5F727-EB38-EA13-F22C-CE2A6ADD3D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623" y="2960138"/>
            <a:ext cx="2117361" cy="656718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>
              <a:buNone/>
              <a:defRPr lang="de-DE" sz="3200" b="1" i="0" dirty="0">
                <a:solidFill>
                  <a:srgbClr val="EB1923"/>
                </a:solidFill>
                <a:latin typeface="Exo" pitchFamily="2" charset="77"/>
              </a:defRPr>
            </a:lvl1pPr>
          </a:lstStyle>
          <a:p>
            <a:pPr marL="228600" lvl="0" indent="-228600" algn="ctr">
              <a:lnSpc>
                <a:spcPct val="120000"/>
              </a:lnSpc>
            </a:pPr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748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F931DE5A-BA5B-BFF6-5870-21CEA5992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234" y="1113527"/>
            <a:ext cx="5629702" cy="772647"/>
          </a:xfrm>
        </p:spPr>
        <p:txBody>
          <a:bodyPr wrap="square" anchor="ctr">
            <a:sp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INFORMATIONEN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8A6E50C2-5C16-10E9-23DE-255E818A6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234" y="2032286"/>
            <a:ext cx="5629702" cy="29078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1400" dirty="0" smtClean="0">
                <a:solidFill>
                  <a:schemeClr val="tx1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AF01EF-1DF4-F467-57DD-2D2BE04EF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127" y="1134782"/>
            <a:ext cx="4815775" cy="3457485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30000"/>
              </a:lnSpc>
              <a:buFontTx/>
              <a:buNone/>
              <a:defRPr lang="en-US" sz="1300" b="0" i="0" dirty="0" smtClean="0">
                <a:solidFill>
                  <a:schemeClr val="tx1"/>
                </a:solidFill>
                <a:effectLst/>
                <a:latin typeface="Exo" pitchFamily="2" charset="77"/>
                <a:ea typeface="Exo" pitchFamily="2" charset="77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Fließtext einfügen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: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EIN TEAM BERLIN.</a:t>
            </a:r>
          </a:p>
        </p:txBody>
      </p:sp>
    </p:spTree>
    <p:extLst>
      <p:ext uri="{BB962C8B-B14F-4D97-AF65-F5344CB8AC3E}">
        <p14:creationId xmlns:p14="http://schemas.microsoft.com/office/powerpoint/2010/main" val="30048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F931DE5A-BA5B-BFF6-5870-21CEA5992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234" y="1092752"/>
            <a:ext cx="8190022" cy="143744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MEHR INFORMATIONEN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AF01EF-1DF4-F467-57DD-2D2BE04EF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234" y="2628411"/>
            <a:ext cx="8190022" cy="2417200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30000"/>
              </a:lnSpc>
              <a:buFontTx/>
              <a:buNone/>
              <a:defRPr lang="en-US" sz="1300" b="0" i="0" dirty="0" smtClean="0">
                <a:solidFill>
                  <a:schemeClr val="tx1"/>
                </a:solidFill>
                <a:effectLst/>
                <a:latin typeface="Exo" pitchFamily="2" charset="77"/>
                <a:ea typeface="Exo" pitchFamily="2" charset="77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Fließtext einfügen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: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EIN TEAM BERLIN.</a:t>
            </a:r>
          </a:p>
        </p:txBody>
      </p:sp>
    </p:spTree>
    <p:extLst>
      <p:ext uri="{BB962C8B-B14F-4D97-AF65-F5344CB8AC3E}">
        <p14:creationId xmlns:p14="http://schemas.microsoft.com/office/powerpoint/2010/main" val="170004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-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F931DE5A-BA5B-BFF6-5870-21CEA5992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234" y="1092752"/>
            <a:ext cx="8190022" cy="143744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MEHR INFORMATIONEN HEADLINE ZWEIZEILIG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AF01EF-1DF4-F467-57DD-2D2BE04EF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234" y="3405292"/>
            <a:ext cx="4175806" cy="1636987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30000"/>
              </a:lnSpc>
              <a:buFontTx/>
              <a:buNone/>
              <a:defRPr lang="en-US" sz="1300" b="0" i="0" dirty="0" smtClean="0">
                <a:solidFill>
                  <a:schemeClr val="tx1"/>
                </a:solidFill>
                <a:effectLst/>
                <a:latin typeface="Exo" pitchFamily="2" charset="77"/>
                <a:ea typeface="Exo" pitchFamily="2" charset="77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Fließtext einfügen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743E3F5E-5193-C1B6-2173-85ACD9252B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234" y="2929804"/>
            <a:ext cx="4175806" cy="3366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30000"/>
              </a:lnSpc>
              <a:buFontTx/>
              <a:buNone/>
              <a:defRPr lang="en-US" sz="1300" b="1" i="0" dirty="0" smtClean="0">
                <a:solidFill>
                  <a:schemeClr val="tx1"/>
                </a:solidFill>
                <a:effectLst/>
                <a:latin typeface="Exo" pitchFamily="2" charset="77"/>
                <a:ea typeface="Exo" pitchFamily="2" charset="77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Subheadline Spalte 1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D31CC215-5267-644D-7F05-EDD1BBB9B5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8818" y="3405292"/>
            <a:ext cx="4175806" cy="1636987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30000"/>
              </a:lnSpc>
              <a:buFontTx/>
              <a:buNone/>
              <a:defRPr lang="en-US" sz="1300" b="0" i="0" dirty="0" smtClean="0">
                <a:solidFill>
                  <a:schemeClr val="tx1"/>
                </a:solidFill>
                <a:effectLst/>
                <a:latin typeface="Exo" pitchFamily="2" charset="77"/>
                <a:ea typeface="Exo" pitchFamily="2" charset="77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Fließtext einfügen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C238B12-32E6-4C51-7D4A-4C17821120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88818" y="2929804"/>
            <a:ext cx="4175806" cy="3366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30000"/>
              </a:lnSpc>
              <a:buFontTx/>
              <a:buNone/>
              <a:defRPr lang="en-US" sz="1300" b="1" i="0" dirty="0" smtClean="0">
                <a:solidFill>
                  <a:schemeClr val="tx1"/>
                </a:solidFill>
                <a:effectLst/>
                <a:latin typeface="Exo" pitchFamily="2" charset="77"/>
                <a:ea typeface="Exo" pitchFamily="2" charset="77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Subheadline Spalte 2</a:t>
            </a:r>
          </a:p>
        </p:txBody>
      </p:sp>
    </p:spTree>
    <p:extLst>
      <p:ext uri="{BB962C8B-B14F-4D97-AF65-F5344CB8AC3E}">
        <p14:creationId xmlns:p14="http://schemas.microsoft.com/office/powerpoint/2010/main" val="94620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-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F931DE5A-BA5B-BFF6-5870-21CEA5992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0190" y="1375161"/>
            <a:ext cx="7271621" cy="772647"/>
          </a:xfrm>
        </p:spPr>
        <p:txBody>
          <a:bodyPr wrap="square">
            <a:spAutoFit/>
          </a:bodyPr>
          <a:lstStyle>
            <a:lvl1pPr marL="0" indent="0" algn="ctr">
              <a:buNone/>
              <a:defRPr sz="4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MEHR INFORMATIONEN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8A6E50C2-5C16-10E9-23DE-255E818A6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1149" y="2180988"/>
            <a:ext cx="5629702" cy="290785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 algn="ctr">
              <a:buFontTx/>
              <a:buNone/>
              <a:defRPr lang="en-US" sz="1400" dirty="0" smtClean="0">
                <a:solidFill>
                  <a:schemeClr val="tx1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AF01EF-1DF4-F467-57DD-2D2BE04EF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9947" y="2835433"/>
            <a:ext cx="8292107" cy="2417200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 algn="ctr">
              <a:lnSpc>
                <a:spcPct val="130000"/>
              </a:lnSpc>
              <a:buFontTx/>
              <a:buNone/>
              <a:defRPr lang="en-US" sz="1300" b="0" i="0" dirty="0" smtClean="0">
                <a:solidFill>
                  <a:schemeClr val="tx1"/>
                </a:solidFill>
                <a:effectLst/>
                <a:latin typeface="Exo" pitchFamily="2" charset="77"/>
                <a:ea typeface="Exo" pitchFamily="2" charset="77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Fließtext einfügen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: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EIN TEAM BERLIN.</a:t>
            </a:r>
          </a:p>
        </p:txBody>
      </p:sp>
    </p:spTree>
    <p:extLst>
      <p:ext uri="{BB962C8B-B14F-4D97-AF65-F5344CB8AC3E}">
        <p14:creationId xmlns:p14="http://schemas.microsoft.com/office/powerpoint/2010/main" val="241009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zentrier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EECA832-266B-82D8-FC75-3E6515ACF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812433"/>
            <a:ext cx="10668000" cy="94275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ZAHLEN. DATEN. FAKTEN.</a:t>
            </a:r>
          </a:p>
        </p:txBody>
      </p:sp>
    </p:spTree>
    <p:extLst>
      <p:ext uri="{BB962C8B-B14F-4D97-AF65-F5344CB8AC3E}">
        <p14:creationId xmlns:p14="http://schemas.microsoft.com/office/powerpoint/2010/main" val="132205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-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8">
            <a:extLst>
              <a:ext uri="{FF2B5EF4-FFF2-40B4-BE49-F238E27FC236}">
                <a16:creationId xmlns:a16="http://schemas.microsoft.com/office/drawing/2014/main" id="{A7A727B7-28AE-0FEC-45B3-7E4C8FE56CE5}"/>
              </a:ext>
            </a:extLst>
          </p:cNvPr>
          <p:cNvSpPr/>
          <p:nvPr userDrawn="1"/>
        </p:nvSpPr>
        <p:spPr>
          <a:xfrm>
            <a:off x="639097" y="1927352"/>
            <a:ext cx="10913805" cy="2302221"/>
          </a:xfrm>
          <a:prstGeom prst="roundRect">
            <a:avLst>
              <a:gd name="adj" fmla="val 8887"/>
            </a:avLst>
          </a:prstGeom>
          <a:solidFill>
            <a:srgbClr val="EB192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dirty="0">
              <a:solidFill>
                <a:srgbClr val="EB1923"/>
              </a:solidFill>
            </a:endParaRP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96D73AE9-1114-9282-8191-8239B6865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794" y="1294917"/>
            <a:ext cx="5067732" cy="29078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1400" spc="300" dirty="0" smtClean="0">
                <a:solidFill>
                  <a:srgbClr val="71777A"/>
                </a:solidFill>
                <a:effectLst/>
                <a:latin typeface="Exo "/>
                <a:ea typeface="Exo 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ANALYSE AUS 2022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2276688-4C26-60AA-9AB6-2E1A17253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161" y="2724520"/>
            <a:ext cx="5277471" cy="707886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4000" dirty="0" smtClean="0">
                <a:solidFill>
                  <a:schemeClr val="bg1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Wichtige Zahl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FAF336CB-139A-A3C6-D488-AC8A5C402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4281" y="4671672"/>
            <a:ext cx="4709450" cy="262444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lang="en-US" sz="1200" dirty="0" smtClean="0">
                <a:solidFill>
                  <a:srgbClr val="71777A"/>
                </a:solidFill>
                <a:effectLst/>
                <a:latin typeface="Exo "/>
                <a:ea typeface="Exo 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*Anmerkungen / Beschreibungstext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802EE4EF-8C91-9FCB-E12C-7CBD905291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4281" y="2108966"/>
            <a:ext cx="4579479" cy="1938992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2000" dirty="0" smtClean="0">
                <a:solidFill>
                  <a:schemeClr val="bg1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+-%</a:t>
            </a:r>
          </a:p>
        </p:txBody>
      </p:sp>
    </p:spTree>
    <p:extLst>
      <p:ext uri="{BB962C8B-B14F-4D97-AF65-F5344CB8AC3E}">
        <p14:creationId xmlns:p14="http://schemas.microsoft.com/office/powerpoint/2010/main" val="293850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Bullet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>
            <a:extLst>
              <a:ext uri="{FF2B5EF4-FFF2-40B4-BE49-F238E27FC236}">
                <a16:creationId xmlns:a16="http://schemas.microsoft.com/office/drawing/2014/main" id="{17808534-02E0-3655-BC84-C9354A9F02BF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4BB63A3-04DD-B849-D3F5-F28501EB2C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778" y="2786081"/>
            <a:ext cx="4579479" cy="1102546"/>
          </a:xfrm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dirty="0" smtClean="0">
                <a:solidFill>
                  <a:schemeClr val="tx1"/>
                </a:solidFill>
                <a:effectLst/>
                <a:latin typeface="Exo "/>
                <a:ea typeface="Exo 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CBCE03F5-F496-A18B-0EBB-FF8BE74F4A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78" y="1634508"/>
            <a:ext cx="5109366" cy="772647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4800" b="1" dirty="0" smtClean="0">
                <a:solidFill>
                  <a:schemeClr val="tx1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2 SPALTEN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58A6B0-56B1-A6E1-F642-0E32B511A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b="2"/>
          <a:stretch/>
        </p:blipFill>
        <p:spPr>
          <a:xfrm>
            <a:off x="6202393" y="0"/>
            <a:ext cx="5989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4">
            <a:extLst>
              <a:ext uri="{FF2B5EF4-FFF2-40B4-BE49-F238E27FC236}">
                <a16:creationId xmlns:a16="http://schemas.microsoft.com/office/drawing/2014/main" id="{68563D7B-8B44-6027-5325-41B7FD1569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DAAC54-1430-DC98-EE1E-7F0C94FFA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9521" y="2022764"/>
            <a:ext cx="7037533" cy="1835150"/>
          </a:xfrm>
        </p:spPr>
        <p:txBody>
          <a:bodyPr anchor="ctr" anchorCtr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TITELFONT EXO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4FA528E-8757-4267-2064-B90E3D57EB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9521" y="3961103"/>
            <a:ext cx="7037533" cy="468311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Exo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530B81-84D8-466C-F378-59674268D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8798" y="1367069"/>
            <a:ext cx="2512800" cy="37476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97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6452C92-A301-3281-CD55-A29909A89CB6}"/>
              </a:ext>
            </a:extLst>
          </p:cNvPr>
          <p:cNvSpPr/>
          <p:nvPr userDrawn="1"/>
        </p:nvSpPr>
        <p:spPr>
          <a:xfrm>
            <a:off x="6096000" y="10039"/>
            <a:ext cx="6096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4BB63A3-04DD-B849-D3F5-F28501EB2C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8690" y="2786081"/>
            <a:ext cx="4579479" cy="1102546"/>
          </a:xfrm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dirty="0" smtClean="0">
                <a:solidFill>
                  <a:schemeClr val="tx1"/>
                </a:solidFill>
                <a:effectLst/>
                <a:latin typeface="Exo "/>
                <a:ea typeface="Exo 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CBCE03F5-F496-A18B-0EBB-FF8BE74F4A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8690" y="1634508"/>
            <a:ext cx="4579479" cy="772647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4800" b="1" dirty="0" smtClean="0">
                <a:solidFill>
                  <a:schemeClr val="tx1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2 SPALTEN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587209-E9EF-F62F-F841-9329C73CB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" b="14"/>
          <a:stretch/>
        </p:blipFill>
        <p:spPr>
          <a:xfrm>
            <a:off x="-1" y="2427"/>
            <a:ext cx="6096001" cy="6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4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Bullet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>
            <a:extLst>
              <a:ext uri="{FF2B5EF4-FFF2-40B4-BE49-F238E27FC236}">
                <a16:creationId xmlns:a16="http://schemas.microsoft.com/office/drawing/2014/main" id="{17808534-02E0-3655-BC84-C9354A9F02BF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rgbClr val="EB1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62EC4F-ACF0-EB7A-291A-34E2EA376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44" t="987" r="27592" b="-987"/>
          <a:stretch/>
        </p:blipFill>
        <p:spPr>
          <a:xfrm>
            <a:off x="5688202" y="0"/>
            <a:ext cx="6503798" cy="6862618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8C1F9C45-8E23-9B8F-B033-0E0250AE1D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61" y="2620981"/>
            <a:ext cx="4579479" cy="1102546"/>
          </a:xfrm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dirty="0" smtClean="0">
                <a:solidFill>
                  <a:srgbClr val="FFFFFF"/>
                </a:solidFill>
                <a:effectLst/>
                <a:latin typeface="Exo "/>
                <a:ea typeface="Exo 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462FE4C-4202-E7B1-D966-10951E63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361" y="1469408"/>
            <a:ext cx="4579479" cy="772647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4800" b="1" dirty="0" smtClean="0">
                <a:solidFill>
                  <a:srgbClr val="FFFFFF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2 SPALTEN</a:t>
            </a:r>
          </a:p>
        </p:txBody>
      </p:sp>
    </p:spTree>
    <p:extLst>
      <p:ext uri="{BB962C8B-B14F-4D97-AF65-F5344CB8AC3E}">
        <p14:creationId xmlns:p14="http://schemas.microsoft.com/office/powerpoint/2010/main" val="303604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Bulletpoi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>
            <a:extLst>
              <a:ext uri="{FF2B5EF4-FFF2-40B4-BE49-F238E27FC236}">
                <a16:creationId xmlns:a16="http://schemas.microsoft.com/office/drawing/2014/main" id="{4B4CCE45-01DB-CC29-BC2A-AF9A44613309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EB1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4BB63A3-04DD-B849-D3F5-F28501EB2C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8690" y="2786081"/>
            <a:ext cx="4579479" cy="1102546"/>
          </a:xfrm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dirty="0" smtClean="0">
                <a:solidFill>
                  <a:srgbClr val="FFFFFF"/>
                </a:solidFill>
                <a:effectLst/>
                <a:latin typeface="Exo "/>
                <a:ea typeface="Exo 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  <a:p>
            <a:pPr lvl="0"/>
            <a:r>
              <a:rPr lang="de-DE" dirty="0"/>
              <a:t>Liste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CBCE03F5-F496-A18B-0EBB-FF8BE74F4A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8690" y="1634508"/>
            <a:ext cx="4579479" cy="772647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4800" b="1" dirty="0" smtClean="0">
                <a:solidFill>
                  <a:srgbClr val="FFFFFF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2 SPALTEN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5F6064-39DF-C355-ED5F-E0462EB66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8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zentri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>
            <a:extLst>
              <a:ext uri="{FF2B5EF4-FFF2-40B4-BE49-F238E27FC236}">
                <a16:creationId xmlns:a16="http://schemas.microsoft.com/office/drawing/2014/main" id="{48AB2298-D0B7-7E40-83F4-504D5AD151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38DA969E-12C0-D8C6-985F-1CCA964F4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7959" y="2884236"/>
            <a:ext cx="7856079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FontTx/>
              <a:buNone/>
              <a:defRPr lang="en-US" sz="7000" b="1" dirty="0" smtClean="0">
                <a:solidFill>
                  <a:schemeClr val="tx1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pic>
        <p:nvPicPr>
          <p:cNvPr id="3" name="Grafik 1">
            <a:extLst>
              <a:ext uri="{FF2B5EF4-FFF2-40B4-BE49-F238E27FC236}">
                <a16:creationId xmlns:a16="http://schemas.microsoft.com/office/drawing/2014/main" id="{4C83E756-4A0A-2D98-B531-5175FD549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67879" y="4916826"/>
            <a:ext cx="856240" cy="12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zentrie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9">
            <a:extLst>
              <a:ext uri="{FF2B5EF4-FFF2-40B4-BE49-F238E27FC236}">
                <a16:creationId xmlns:a16="http://schemas.microsoft.com/office/drawing/2014/main" id="{32B48489-2209-C077-C9E8-56562F38759C}"/>
              </a:ext>
            </a:extLst>
          </p:cNvPr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EB1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8D1B609-2DDA-ECCE-7349-475B4B732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7879" y="4916826"/>
            <a:ext cx="856241" cy="1262379"/>
          </a:xfrm>
          <a:prstGeom prst="rect">
            <a:avLst/>
          </a:prstGeom>
        </p:spPr>
      </p:pic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9D1CBB26-3DA5-5756-D7BA-3679E67EB6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7959" y="2884236"/>
            <a:ext cx="7856079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FontTx/>
              <a:buNone/>
              <a:defRPr lang="en-US" sz="7000" b="1" dirty="0" smtClean="0">
                <a:solidFill>
                  <a:srgbClr val="FFFFFF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29994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9E4E921-EEC6-236E-5316-D961DAD2F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103" y="2969469"/>
            <a:ext cx="5778674" cy="772647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4800" b="1" dirty="0" smtClean="0">
                <a:solidFill>
                  <a:schemeClr val="tx1"/>
                </a:solidFill>
                <a:effectLst/>
                <a:latin typeface="Exo"/>
                <a:ea typeface="Exo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VIELEN DANK.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0D5217-375C-C4BC-D4DF-0727C37092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9354" y="1525511"/>
            <a:ext cx="3159125" cy="36576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id="{423A2F52-82FE-E11E-4683-34807E608A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B34823-BF11-9880-4F45-EB0679B6F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34996"/>
            <a:ext cx="10515600" cy="876300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de-DE" dirty="0"/>
              <a:t>TITELFONT EXO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BA41AB-11F9-F1F0-3F03-66BC5F351C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14485"/>
            <a:ext cx="10515600" cy="46831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383836"/>
                </a:solidFill>
                <a:latin typeface="Exo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Verein</a:t>
            </a:r>
          </a:p>
        </p:txBody>
      </p:sp>
    </p:spTree>
    <p:extLst>
      <p:ext uri="{BB962C8B-B14F-4D97-AF65-F5344CB8AC3E}">
        <p14:creationId xmlns:p14="http://schemas.microsoft.com/office/powerpoint/2010/main" val="20588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id="{4026BD89-F19B-9356-7832-44FC6C59E5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1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B34823-BF11-9880-4F45-EB0679B6F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34996"/>
            <a:ext cx="10515600" cy="876300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TITELFONT EXO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BA41AB-11F9-F1F0-3F03-66BC5F351C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14485"/>
            <a:ext cx="10515600" cy="468311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Exo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Verein</a:t>
            </a:r>
          </a:p>
        </p:txBody>
      </p:sp>
    </p:spTree>
    <p:extLst>
      <p:ext uri="{BB962C8B-B14F-4D97-AF65-F5344CB8AC3E}">
        <p14:creationId xmlns:p14="http://schemas.microsoft.com/office/powerpoint/2010/main" val="40152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E81D63D-904A-F6F9-F28B-34DF59714E4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414" y="787014"/>
            <a:ext cx="10913806" cy="772647"/>
          </a:xfrm>
        </p:spPr>
        <p:txBody>
          <a:bodyPr wrap="square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BERLINER FUSSBALL 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71807E-4054-2D71-5052-E2665330C9E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8414" y="1652330"/>
            <a:ext cx="10913824" cy="385588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0045375A-4E65-FD81-0943-99A697954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414" y="449971"/>
            <a:ext cx="10913806" cy="29078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buNone/>
              <a:defRPr lang="en-US" sz="1400" dirty="0" smtClean="0">
                <a:solidFill>
                  <a:srgbClr val="383836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83611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Einfüg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5BDDC2-8671-1C1C-53E1-0BE1DA0459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630238"/>
            <a:ext cx="6904038" cy="4608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B75F04-B346-7E56-3B48-1E264BDC050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9097" y="1829619"/>
            <a:ext cx="3631961" cy="29078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None/>
              <a:defRPr lang="en-US" sz="1400" dirty="0" smtClean="0">
                <a:solidFill>
                  <a:srgbClr val="383836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08B9260-C192-30AC-B653-0AE1B5660DD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39097" y="4306213"/>
            <a:ext cx="3631961" cy="85632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20000"/>
              </a:lnSpc>
              <a:buNone/>
              <a:defRPr lang="en-US" sz="1400" dirty="0" smtClean="0">
                <a:solidFill>
                  <a:srgbClr val="383836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BFV Präsentations-Vorlage: Deckblatt mit Subheadline, Headline und kurzer Beschreibung mit Bild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E81D63D-904A-F6F9-F28B-34DF59714E4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414" y="2207842"/>
            <a:ext cx="3631961" cy="2086725"/>
          </a:xfrm>
        </p:spPr>
        <p:txBody>
          <a:bodyPr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BERLINER FUSSBALL 2024</a:t>
            </a:r>
          </a:p>
        </p:txBody>
      </p:sp>
    </p:spTree>
    <p:extLst>
      <p:ext uri="{BB962C8B-B14F-4D97-AF65-F5344CB8AC3E}">
        <p14:creationId xmlns:p14="http://schemas.microsoft.com/office/powerpoint/2010/main" val="264791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B75F04-B346-7E56-3B48-1E264BDC050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9097" y="1829619"/>
            <a:ext cx="3631961" cy="29078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None/>
              <a:defRPr lang="en-US" sz="1400" dirty="0" smtClean="0">
                <a:solidFill>
                  <a:srgbClr val="383836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08B9260-C192-30AC-B653-0AE1B5660DD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39097" y="4306213"/>
            <a:ext cx="3631961" cy="85632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20000"/>
              </a:lnSpc>
              <a:buNone/>
              <a:defRPr lang="en-US" sz="1400" dirty="0" smtClean="0">
                <a:solidFill>
                  <a:srgbClr val="383836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BFV Präsentations-Vorlage: Deckblatt mit Subheadline, Headline und kurzer Beschreibung mit Bild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E81D63D-904A-F6F9-F28B-34DF59714E4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414" y="2207842"/>
            <a:ext cx="3631961" cy="2086725"/>
          </a:xfrm>
        </p:spPr>
        <p:txBody>
          <a:bodyPr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BERLINER FUSSBALL 2024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01E396-161B-B840-52EB-CBA1E68A3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8960" y="630324"/>
            <a:ext cx="6902410" cy="46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HG-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607F4B4-43DE-A99D-6BFF-EB6A606C8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3CEC2B03-2068-C318-FD13-DA8019AC646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3749040"/>
            <a:ext cx="12192000" cy="3108960"/>
          </a:xfrm>
          <a:gradFill>
            <a:gsLst>
              <a:gs pos="73000">
                <a:srgbClr val="000000">
                  <a:alpha val="57599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88577"/>
                </a:srgbClr>
              </a:gs>
            </a:gsLst>
            <a:lin ang="5400000" scaled="1"/>
          </a:gra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8CC28084-17B0-160F-66A7-7FAFACE69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54" y="3931595"/>
            <a:ext cx="7726336" cy="101361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6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1919EA08-8085-5FD7-E4A2-3230BCE4C0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354" y="5137942"/>
            <a:ext cx="7726330" cy="404150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2200" dirty="0" smtClean="0">
                <a:solidFill>
                  <a:schemeClr val="bg1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Titelseite auf Hintergrundbild – Head + Subheadline</a:t>
            </a:r>
          </a:p>
        </p:txBody>
      </p:sp>
    </p:spTree>
    <p:extLst>
      <p:ext uri="{BB962C8B-B14F-4D97-AF65-F5344CB8AC3E}">
        <p14:creationId xmlns:p14="http://schemas.microsoft.com/office/powerpoint/2010/main" val="4801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HG-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18E61E-2801-CAB2-BF5F-DA8911D66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3CEC2B03-2068-C318-FD13-DA8019AC646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3749040"/>
            <a:ext cx="12192000" cy="3108960"/>
          </a:xfrm>
          <a:gradFill>
            <a:gsLst>
              <a:gs pos="73000">
                <a:srgbClr val="000000">
                  <a:alpha val="57599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88577"/>
                </a:srgbClr>
              </a:gs>
            </a:gsLst>
            <a:lin ang="5400000" scaled="1"/>
          </a:gra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8CC28084-17B0-160F-66A7-7FAFACE69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54" y="3931595"/>
            <a:ext cx="7726336" cy="101361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6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1919EA08-8085-5FD7-E4A2-3230BCE4C0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354" y="5137942"/>
            <a:ext cx="7726330" cy="404150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FontTx/>
              <a:buNone/>
              <a:defRPr lang="en-US" sz="2200" dirty="0" smtClean="0">
                <a:solidFill>
                  <a:schemeClr val="bg1"/>
                </a:solidFill>
                <a:effectLst/>
                <a:latin typeface="Exo Medium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de-DE" dirty="0"/>
              <a:t>Titelseite auf Hintergrundbild – Head + Subheadline</a:t>
            </a:r>
          </a:p>
        </p:txBody>
      </p:sp>
    </p:spTree>
    <p:extLst>
      <p:ext uri="{BB962C8B-B14F-4D97-AF65-F5344CB8AC3E}">
        <p14:creationId xmlns:p14="http://schemas.microsoft.com/office/powerpoint/2010/main" val="146165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CE0F4E-944A-95B5-1130-9FC5A520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EE49E3-1A60-EDB1-9934-C595A3C05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16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D8CFA3-45C4-FDF9-1AC9-7A6E96B8CF57}"/>
              </a:ext>
            </a:extLst>
          </p:cNvPr>
          <p:cNvSpPr txBox="1">
            <a:spLocks/>
          </p:cNvSpPr>
          <p:nvPr userDrawn="1"/>
        </p:nvSpPr>
        <p:spPr>
          <a:xfrm>
            <a:off x="10497127" y="5760127"/>
            <a:ext cx="1055775" cy="2273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Exo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fld id="{9D178110-A02E-4A0B-A9C5-0225B07A0AB6}" type="slidenum">
              <a:rPr lang="de-DE" sz="1100" b="1" smtClean="0">
                <a:solidFill>
                  <a:schemeClr val="tx1"/>
                </a:solidFill>
              </a:rPr>
              <a:t>‹Nr.›</a:t>
            </a:fld>
            <a:endParaRPr lang="de-D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0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51" r:id="rId3"/>
    <p:sldLayoutId id="2147483692" r:id="rId4"/>
    <p:sldLayoutId id="2147483705" r:id="rId5"/>
    <p:sldLayoutId id="2147483661" r:id="rId6"/>
    <p:sldLayoutId id="2147483710" r:id="rId7"/>
    <p:sldLayoutId id="2147483708" r:id="rId8"/>
    <p:sldLayoutId id="2147483667" r:id="rId9"/>
    <p:sldLayoutId id="2147483662" r:id="rId10"/>
    <p:sldLayoutId id="2147483711" r:id="rId11"/>
    <p:sldLayoutId id="2147483712" r:id="rId12"/>
    <p:sldLayoutId id="2147483669" r:id="rId13"/>
    <p:sldLayoutId id="2147483695" r:id="rId14"/>
    <p:sldLayoutId id="2147483696" r:id="rId15"/>
    <p:sldLayoutId id="2147483697" r:id="rId16"/>
    <p:sldLayoutId id="2147483673" r:id="rId17"/>
    <p:sldLayoutId id="2147483676" r:id="rId18"/>
    <p:sldLayoutId id="2147483685" r:id="rId19"/>
    <p:sldLayoutId id="2147483698" r:id="rId20"/>
    <p:sldLayoutId id="2147483699" r:id="rId21"/>
    <p:sldLayoutId id="2147483700" r:id="rId22"/>
    <p:sldLayoutId id="2147483682" r:id="rId23"/>
    <p:sldLayoutId id="2147483683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Ex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x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x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x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Ex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Ex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6D8BD-5CFC-BC7A-7E49-9A044EAA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5671C2-955B-89E1-5897-431DBE731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FE2FB82-6C31-D3E8-0DBF-40C1FD1696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3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EDBC1DD-A150-0BFB-3717-AA327B153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234" y="1028632"/>
            <a:ext cx="8190022" cy="1565685"/>
          </a:xfrm>
        </p:spPr>
        <p:txBody>
          <a:bodyPr/>
          <a:lstStyle/>
          <a:p>
            <a:r>
              <a:rPr lang="de-DE" dirty="0"/>
              <a:t>Gesetzliche Grundlagen</a:t>
            </a:r>
          </a:p>
          <a:p>
            <a:r>
              <a:rPr lang="de-DE" dirty="0"/>
              <a:t>für Mitgliedsbeiträge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693A1A-ACC0-2D43-1602-5C7DF1D111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234" y="3405292"/>
            <a:ext cx="4175806" cy="2417200"/>
          </a:xfrm>
        </p:spPr>
        <p:txBody>
          <a:bodyPr/>
          <a:lstStyle/>
          <a:p>
            <a:pPr algn="just"/>
            <a:r>
              <a:rPr lang="de-DE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Bis zur Vollendung des 18. Lebensjahres werden die Kosten für Kinder und Jugendliche für eine Mitgliedschaft in einem Sportverein vom Bildungs- und Teilhabepaket der Bundesregierung mit </a:t>
            </a:r>
            <a:r>
              <a:rPr lang="de-DE" b="1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15 € pro Monat pauschal </a:t>
            </a:r>
            <a:r>
              <a:rPr lang="de-DE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übernommen (für Familien mit geringem Einkommen, </a:t>
            </a:r>
            <a:r>
              <a:rPr lang="de-DE" dirty="0" err="1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Bürgergeldempfänger:innen</a:t>
            </a:r>
            <a:r>
              <a:rPr lang="de-DE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etc.). </a:t>
            </a:r>
            <a:r>
              <a:rPr lang="de-DE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Diese 15 € pro Monat sollte der Mitgliedsbeitrag in einem Fußballverein nicht unterschreiten.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4F05C-6548-0046-3FE9-3D84D82319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Bildungs- und Teilhabepaket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8A531E-E973-4ED0-D95E-BC959F3DCC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88818" y="3405292"/>
            <a:ext cx="4175806" cy="1505156"/>
          </a:xfrm>
        </p:spPr>
        <p:txBody>
          <a:bodyPr/>
          <a:lstStyle/>
          <a:p>
            <a:pPr algn="just"/>
            <a:r>
              <a:rPr lang="de-DE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Die Mitgliedsbeiträge stellen eine mitgliedschaftliche Verpflichtung dar, die für die Erfüllung der Aufgaben, die der Verein für seine Mitglieder erbringt, notwendig ist. </a:t>
            </a:r>
          </a:p>
          <a:p>
            <a:pPr algn="just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97C6A9-4158-867F-2F8B-50B5492D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Vereinsrecht</a:t>
            </a:r>
          </a:p>
        </p:txBody>
      </p:sp>
    </p:spTree>
    <p:extLst>
      <p:ext uri="{BB962C8B-B14F-4D97-AF65-F5344CB8AC3E}">
        <p14:creationId xmlns:p14="http://schemas.microsoft.com/office/powerpoint/2010/main" val="364296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955FC3-7DA6-7A92-3ECB-CDEFA7FBC9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234" y="1092752"/>
            <a:ext cx="8848390" cy="1437445"/>
          </a:xfrm>
        </p:spPr>
        <p:txBody>
          <a:bodyPr/>
          <a:lstStyle/>
          <a:p>
            <a:r>
              <a:rPr lang="de-DE" dirty="0"/>
              <a:t>Den Wert der Vereinsarbeit richtig einordnen!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7296D7-6969-9806-FC33-34BB176C17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234" y="3405292"/>
            <a:ext cx="4175806" cy="1805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1-3-mal pro Woche Training + Spiele am Wochenende</a:t>
            </a:r>
          </a:p>
          <a:p>
            <a:pPr>
              <a:lnSpc>
                <a:spcPct val="100000"/>
              </a:lnSpc>
            </a:pPr>
            <a:r>
              <a:rPr lang="de-DE" dirty="0"/>
              <a:t>Vereinsbekleidung für Spieltage</a:t>
            </a:r>
          </a:p>
          <a:p>
            <a:pPr>
              <a:lnSpc>
                <a:spcPct val="100000"/>
              </a:lnSpc>
            </a:pPr>
            <a:r>
              <a:rPr lang="de-DE" dirty="0"/>
              <a:t>Sozialer Beitrag für die Gesellschaft</a:t>
            </a:r>
          </a:p>
          <a:p>
            <a:pPr>
              <a:lnSpc>
                <a:spcPct val="100000"/>
              </a:lnSpc>
            </a:pPr>
            <a:r>
              <a:rPr lang="de-DE" dirty="0"/>
              <a:t>Entwicklung der Kinder und Jugendlichen</a:t>
            </a:r>
          </a:p>
          <a:p>
            <a:pPr>
              <a:lnSpc>
                <a:spcPct val="100000"/>
              </a:lnSpc>
            </a:pPr>
            <a:r>
              <a:rPr lang="de-DE" dirty="0"/>
              <a:t>Organisation von Turnieren oder Vereinsfesten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49158A-9D21-DD69-4BE5-6AF4A8044A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Die tägliche Vereinsarbeit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75C2DE-43C1-0ED8-8078-02D874E891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88818" y="3405292"/>
            <a:ext cx="4175806" cy="1477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Mitgliedschaft in einem Fitnessstudio</a:t>
            </a:r>
          </a:p>
          <a:p>
            <a:pPr>
              <a:lnSpc>
                <a:spcPct val="100000"/>
              </a:lnSpc>
            </a:pPr>
            <a:r>
              <a:rPr lang="de-DE" dirty="0"/>
              <a:t>Vergleich zu anderen Sportarten bzw. Angeboten</a:t>
            </a:r>
          </a:p>
          <a:p>
            <a:pPr>
              <a:lnSpc>
                <a:spcPct val="100000"/>
              </a:lnSpc>
            </a:pPr>
            <a:r>
              <a:rPr lang="de-DE" dirty="0"/>
              <a:t>Individueller Unterricht in verschiedenen Bereichen</a:t>
            </a:r>
          </a:p>
          <a:p>
            <a:pPr>
              <a:lnSpc>
                <a:spcPct val="100000"/>
              </a:lnSpc>
            </a:pPr>
            <a:r>
              <a:rPr lang="de-DE" dirty="0"/>
              <a:t>Restaurantbesuch &amp; weitere zusätzliche Freizeitaktivitäten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6550DF-5457-F342-F7C3-C90860D7F1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Aktivitäten des täglichen Lebens</a:t>
            </a:r>
          </a:p>
        </p:txBody>
      </p:sp>
    </p:spTree>
    <p:extLst>
      <p:ext uri="{BB962C8B-B14F-4D97-AF65-F5344CB8AC3E}">
        <p14:creationId xmlns:p14="http://schemas.microsoft.com/office/powerpoint/2010/main" val="355274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57A381-C8EF-121C-1231-4D38CB2BA4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3012" y="603636"/>
            <a:ext cx="9705975" cy="772647"/>
          </a:xfrm>
        </p:spPr>
        <p:txBody>
          <a:bodyPr/>
          <a:lstStyle/>
          <a:p>
            <a:r>
              <a:rPr lang="de-DE" dirty="0"/>
              <a:t>Die Finanzen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71DED-8EED-604D-B41F-927441810A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6386" y="1482882"/>
            <a:ext cx="9039225" cy="4180760"/>
          </a:xfrm>
        </p:spPr>
        <p:txBody>
          <a:bodyPr/>
          <a:lstStyle/>
          <a:p>
            <a:r>
              <a:rPr lang="de-DE" sz="18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Mitgliedsbeiträge sind die wichtigste und sicherste Einnahmequelle eines Vereins. Sie sind Voraussetzung für die finanzielle Unabhängigkeit des Vereins.</a:t>
            </a:r>
          </a:p>
          <a:p>
            <a:r>
              <a:rPr lang="de-DE" sz="18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Eine angemessene Beitragsgestaltung ermöglicht qualitativ hochwertige Leistungen und Angebote. Die Vereinsarbeit darf nicht unter Wert verkauft werden. </a:t>
            </a:r>
          </a:p>
          <a:p>
            <a:r>
              <a:rPr lang="de-DE" sz="18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Vereine sind wichtig für unseren gesellschaftlichen Zusammenhalt. Ihre Leistung für die Gesellschaft geht weit über das Sportangebot hinaus. </a:t>
            </a:r>
          </a:p>
          <a:p>
            <a:endParaRPr lang="de-DE" sz="1800" kern="100" dirty="0">
              <a:effectLst/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1800" kern="100" dirty="0">
                <a:solidFill>
                  <a:srgbClr val="FFC000"/>
                </a:solidFill>
                <a:latin typeface="Exo" pitchFamily="2" charset="0"/>
                <a:ea typeface="Aptos" panose="020B0004020202020204" pitchFamily="34" charset="0"/>
                <a:sym typeface="Wingdings" panose="05000000000000000000" pitchFamily="2" charset="2"/>
              </a:rPr>
              <a:t>Gestiegene Kosten im Vereinsumfeld transparent offenlegen!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1800" kern="100" dirty="0">
                <a:solidFill>
                  <a:srgbClr val="FFC000"/>
                </a:solidFill>
                <a:latin typeface="Exo" pitchFamily="2" charset="0"/>
                <a:ea typeface="Aptos" panose="020B0004020202020204" pitchFamily="34" charset="0"/>
                <a:sym typeface="Wingdings" panose="05000000000000000000" pitchFamily="2" charset="2"/>
              </a:rPr>
              <a:t>Hauptamt im Verein fördern, um das Ehrenamt zu entlasten!</a:t>
            </a:r>
            <a:endParaRPr lang="de-DE" sz="1800" kern="100" dirty="0">
              <a:solidFill>
                <a:srgbClr val="FFC000"/>
              </a:solidFill>
              <a:effectLst/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54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05EF54-E475-0B2D-E195-D1B9D6B761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A62A7CE-11BA-B362-9584-46896A1FA5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5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D3481-7DC6-B88B-5214-3B4EE8DE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7450"/>
            <a:ext cx="10515600" cy="1053846"/>
          </a:xfrm>
        </p:spPr>
        <p:txBody>
          <a:bodyPr>
            <a:noAutofit/>
          </a:bodyPr>
          <a:lstStyle/>
          <a:p>
            <a:r>
              <a:rPr lang="de-DE" sz="3600" dirty="0"/>
              <a:t>Warum hat der BFV seine Mitgliedsbeiträge erhöht?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081423-209D-2D48-17E2-6D5A194F3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03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EC39F-D78C-CD6C-A23D-5897F05F4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56" y="1654290"/>
            <a:ext cx="10972888" cy="715965"/>
          </a:xfrm>
        </p:spPr>
        <p:txBody>
          <a:bodyPr/>
          <a:lstStyle/>
          <a:p>
            <a:r>
              <a:rPr lang="de-DE" dirty="0"/>
              <a:t>Gründe für die BFV-Beitragserhöhung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45ADD-A300-0BA6-2E0B-98030B8DCC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9703" y="3636473"/>
            <a:ext cx="2117361" cy="428643"/>
          </a:xfrm>
        </p:spPr>
        <p:txBody>
          <a:bodyPr/>
          <a:lstStyle/>
          <a:p>
            <a:r>
              <a:rPr lang="de-DE" dirty="0"/>
              <a:t>Die letzte BFV-Beitragsanpassung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A7ADD5-1DDD-2360-D727-85B3DE44E1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7332" y="1295405"/>
            <a:ext cx="4165588" cy="262444"/>
          </a:xfrm>
        </p:spPr>
        <p:txBody>
          <a:bodyPr/>
          <a:lstStyle/>
          <a:p>
            <a:r>
              <a:rPr lang="de-DE" dirty="0"/>
              <a:t>Ausgangssituation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ECB60A-7CC8-F194-E60F-641F7F735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Die letzte BFV-Beitragserhöhung wurde auf dem Verbandstag 2013 durchgeführt.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88E0EE-199B-5549-7613-A3BC3799A1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9703" y="3015537"/>
            <a:ext cx="2117361" cy="545919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FAF885A-2490-0B95-A68D-EEDE03BD3E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1446" y="3636473"/>
            <a:ext cx="2117361" cy="428643"/>
          </a:xfrm>
        </p:spPr>
        <p:txBody>
          <a:bodyPr/>
          <a:lstStyle/>
          <a:p>
            <a:r>
              <a:rPr lang="de-DE" dirty="0"/>
              <a:t>Steigerung der LSB-Beiträge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1D30C4-35D3-8FDE-963F-C27D4C6F6387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>
            <a:normAutofit/>
          </a:bodyPr>
          <a:lstStyle/>
          <a:p>
            <a:r>
              <a:rPr lang="de-DE" dirty="0"/>
              <a:t>Bis zum Jahr 2027 wird der LSB Berlin seine Beiträge um 40% erhöhen.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8070535-FB5E-4F08-4E98-DD96296F26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81446" y="3015537"/>
            <a:ext cx="2117361" cy="545919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7B73B0A-AA1C-EB7D-7541-3E698BD1DB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83191" y="3636473"/>
            <a:ext cx="2117361" cy="428643"/>
          </a:xfrm>
        </p:spPr>
        <p:txBody>
          <a:bodyPr/>
          <a:lstStyle/>
          <a:p>
            <a:r>
              <a:rPr lang="de-DE" dirty="0"/>
              <a:t>Ermittelter finanzieller Mehrbedarf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DD9F649-52D5-FB1F-B0BE-14BBBB95D24E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de-DE" dirty="0"/>
              <a:t>Der BFV hat einen jährlichen finanziellen Mehrbedarf von 300.000 € ermittelt.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B88E144-87A9-6A8B-7DB2-1B8DEB40B5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83191" y="3015537"/>
            <a:ext cx="2117361" cy="545919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309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DA09B63-6C73-7236-C254-B6DF0C1C7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14" y="787014"/>
            <a:ext cx="10913806" cy="772647"/>
          </a:xfrm>
        </p:spPr>
        <p:txBody>
          <a:bodyPr/>
          <a:lstStyle/>
          <a:p>
            <a:r>
              <a:rPr lang="de-DE" dirty="0"/>
              <a:t>Das BFV-Beitragsmodell ab Juli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3F940-7597-37A7-63B5-A9A3C72DDD3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Ab dem 1. Juli 2025 gilt das folgende Beitragsmodell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Gebühr aktiv</a:t>
            </a:r>
            <a:r>
              <a:rPr lang="de-DE" dirty="0"/>
              <a:t>	 </a:t>
            </a:r>
            <a:r>
              <a:rPr lang="de-DE" sz="1100" dirty="0"/>
              <a:t>(mit Spielrecht)</a:t>
            </a:r>
            <a:r>
              <a:rPr lang="de-DE" dirty="0"/>
              <a:t>		monatlich 0,50 € netto* (0,54 € brutto)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Mitgliedschaft passiv BFV</a:t>
            </a:r>
            <a:r>
              <a:rPr lang="de-DE" dirty="0"/>
              <a:t>	monatlich 0,02 € netto**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8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*In 2025. Der Beitrag steigt bis 2029 auf monatlich 0,70 € netto. Wie bisher gilt: Ist der Verein vorsteuerabzugsberechtigt, so kann die Steuer verrechnet werden, so dass sich z.B. im Vergleich zu den Passgebühren steuerlich nichts ändert.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8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**In 2025. Der Beitrag steigt bis 2029 auf monatlich 0,04 € netto.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Musterformel für den monatlichen BFV-Beitrag:</a:t>
            </a:r>
          </a:p>
          <a:p>
            <a:pPr marL="0" indent="0">
              <a:buNone/>
            </a:pPr>
            <a:r>
              <a:rPr lang="de-DE" sz="1400" dirty="0"/>
              <a:t>Grundbeitrag + Anzahl der aktiven Mitglieder x 0,50 € + Anzahl der passiven Mitglieder x 0,02 € = </a:t>
            </a:r>
            <a:r>
              <a:rPr lang="de-DE" sz="1400" b="1" dirty="0">
                <a:solidFill>
                  <a:srgbClr val="00B050"/>
                </a:solidFill>
              </a:rPr>
              <a:t>monatlicher BFV-Beitrag (netto)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A66EAA-2643-2569-33EE-B9CE54B3D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27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8CB2409-FE91-BB4D-69BA-5145BE798A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Professionelle Organisation des Spielbetriebs (inkl. </a:t>
            </a:r>
            <a:r>
              <a:rPr lang="de-DE" sz="2000" dirty="0" err="1"/>
              <a:t>DFBnet</a:t>
            </a:r>
            <a:r>
              <a:rPr lang="de-DE" sz="2000" dirty="0"/>
              <a:t>-Kosten)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Beitrag des Landessportbundes Berlin</a:t>
            </a:r>
            <a:endParaRPr lang="de-DE" sz="2000" dirty="0"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kern="100" dirty="0">
                <a:effectLst/>
                <a:latin typeface="Exo"/>
                <a:ea typeface="Aptos" panose="020B0004020202020204" pitchFamily="34" charset="0"/>
                <a:cs typeface="Times New Roman"/>
              </a:rPr>
              <a:t>Haupt- und ehrenamtliche </a:t>
            </a:r>
            <a:r>
              <a:rPr lang="de-DE" sz="2000" kern="100" dirty="0" err="1">
                <a:effectLst/>
                <a:latin typeface="Exo"/>
                <a:ea typeface="Aptos" panose="020B0004020202020204" pitchFamily="34" charset="0"/>
                <a:cs typeface="Times New Roman"/>
              </a:rPr>
              <a:t>Ansprechpartner</a:t>
            </a:r>
            <a:r>
              <a:rPr lang="de-DE" sz="2000" kern="100" dirty="0" err="1">
                <a:latin typeface="Exo"/>
                <a:ea typeface="Aptos" panose="020B0004020202020204" pitchFamily="34" charset="0"/>
                <a:cs typeface="Times New Roman"/>
              </a:rPr>
              <a:t>:innen</a:t>
            </a:r>
            <a:r>
              <a:rPr lang="de-DE" sz="2000" kern="100" dirty="0">
                <a:effectLst/>
                <a:latin typeface="Exo"/>
                <a:ea typeface="Aptos" panose="020B0004020202020204" pitchFamily="34" charset="0"/>
                <a:cs typeface="Times New Roman"/>
              </a:rPr>
              <a:t> (inkl. Investitionen).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Geplantes gerechteres Schiedsrichter Soll/Ist (Neue </a:t>
            </a:r>
            <a:r>
              <a:rPr lang="de-DE" sz="2000" kern="100" dirty="0" err="1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Quotientenregelung</a:t>
            </a:r>
            <a:r>
              <a:rPr lang="de-DE" sz="20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kern="100" dirty="0"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Weiterhin Auszahlung der speziellen Jugendförderung (DKLB-Mittel)</a:t>
            </a:r>
            <a:endParaRPr lang="de-DE" sz="2000" kern="100" dirty="0">
              <a:effectLst/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8BF2AC-31B0-A03F-9978-F2BC7128A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Gebühr TEAM BERLIN aktiv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634081-71CB-A5D4-FE01-04F8D12E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096" y="2120404"/>
            <a:ext cx="3631961" cy="772647"/>
          </a:xfrm>
        </p:spPr>
        <p:txBody>
          <a:bodyPr/>
          <a:lstStyle/>
          <a:p>
            <a:r>
              <a:rPr lang="de-DE" dirty="0"/>
              <a:t>Leistungen</a:t>
            </a:r>
          </a:p>
        </p:txBody>
      </p:sp>
    </p:spTree>
    <p:extLst>
      <p:ext uri="{BB962C8B-B14F-4D97-AF65-F5344CB8AC3E}">
        <p14:creationId xmlns:p14="http://schemas.microsoft.com/office/powerpoint/2010/main" val="29719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7C519B8-D344-F012-58AD-E693EE71F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49288"/>
            <a:ext cx="6162675" cy="46085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Exo"/>
              </a:rPr>
              <a:t>Entfall der Passgebühren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Exo"/>
              </a:rPr>
              <a:t>Entfall des Mannschaftsbeitrages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Exo"/>
              </a:rPr>
              <a:t>Entfall der Kosten für Trikotwerbung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Entfall der Strafe für fehlende Ergebniseingabe </a:t>
            </a:r>
            <a:r>
              <a:rPr lang="de-DE" sz="2000" dirty="0" err="1"/>
              <a:t>DFBnet</a:t>
            </a:r>
            <a:r>
              <a:rPr lang="de-DE" sz="2000" dirty="0"/>
              <a:t> (wenn SR beim Spiel angesetzt)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079557-FBD1-D422-5563-080A19CDD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Gebühr TEAM BERLIN aktiv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F94409-6A98-5A3D-819E-D6C9F4CCD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522" y="2180897"/>
            <a:ext cx="5361653" cy="772647"/>
          </a:xfrm>
        </p:spPr>
        <p:txBody>
          <a:bodyPr/>
          <a:lstStyle/>
          <a:p>
            <a:r>
              <a:rPr lang="de-DE" dirty="0"/>
              <a:t>Bürokratieabbau</a:t>
            </a:r>
          </a:p>
        </p:txBody>
      </p:sp>
    </p:spTree>
    <p:extLst>
      <p:ext uri="{BB962C8B-B14F-4D97-AF65-F5344CB8AC3E}">
        <p14:creationId xmlns:p14="http://schemas.microsoft.com/office/powerpoint/2010/main" val="226650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243E077-9932-9E2B-F129-A52D70876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9650" y="630238"/>
            <a:ext cx="6904038" cy="4608512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buNone/>
            </a:pPr>
            <a:endParaRPr lang="de-DE" sz="1800" kern="100" dirty="0">
              <a:effectLst/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de-DE" sz="1800" kern="100" dirty="0"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de-DE" sz="1800" kern="100" dirty="0">
              <a:effectLst/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de-DE" sz="1800" kern="100" dirty="0">
                <a:effectLst/>
                <a:latin typeface="Exo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Zum 1. Januar 2025 und zum 1. Januar 2026 werden die SR-Spesen um durchschnittlich 3 Euro pro Spielklasse erhöht.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de-DE" sz="1800" kern="100" dirty="0">
              <a:latin typeface="Ex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Exo"/>
                <a:ea typeface="Aptos" panose="020B0004020202020204" pitchFamily="34" charset="0"/>
                <a:cs typeface="Times New Roman"/>
              </a:rPr>
              <a:t>Ab dem 1. Juli 2025 werden die SR-Spesen zentral über den BFV direkt an die </a:t>
            </a:r>
            <a:r>
              <a:rPr lang="de-DE" sz="1800" kern="100" dirty="0" err="1">
                <a:effectLst/>
                <a:latin typeface="Exo"/>
                <a:ea typeface="Aptos" panose="020B0004020202020204" pitchFamily="34" charset="0"/>
                <a:cs typeface="Times New Roman"/>
              </a:rPr>
              <a:t>Schiedsrichter:innen</a:t>
            </a:r>
            <a:r>
              <a:rPr lang="de-DE" sz="1800" kern="100" dirty="0">
                <a:effectLst/>
                <a:latin typeface="Exo"/>
                <a:ea typeface="Aptos" panose="020B0004020202020204" pitchFamily="34" charset="0"/>
                <a:cs typeface="Times New Roman"/>
              </a:rPr>
              <a:t> ausgezahlt. Für diese Dienstleistung erhebt der BFV eine Servicegebühr von einem Euro </a:t>
            </a:r>
            <a:r>
              <a:rPr lang="de-DE" sz="1800" kern="100" dirty="0">
                <a:latin typeface="Exo"/>
                <a:ea typeface="Aptos" panose="020B0004020202020204" pitchFamily="34" charset="0"/>
                <a:cs typeface="Times New Roman"/>
              </a:rPr>
              <a:t>zzgl. MwSt. pro</a:t>
            </a:r>
            <a:r>
              <a:rPr lang="de-DE" sz="1800" kern="100" dirty="0">
                <a:effectLst/>
                <a:latin typeface="Exo"/>
                <a:ea typeface="Aptos" panose="020B0004020202020204" pitchFamily="34" charset="0"/>
                <a:cs typeface="Times New Roman"/>
              </a:rPr>
              <a:t> Vorgang.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27597A-4CCE-27C5-DFE5-49D3D74DE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Schiedsrichterbereich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73071B-49F6-76C7-78D1-72C66456D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96" y="2120405"/>
            <a:ext cx="4059904" cy="698996"/>
          </a:xfrm>
        </p:spPr>
        <p:txBody>
          <a:bodyPr/>
          <a:lstStyle/>
          <a:p>
            <a:r>
              <a:rPr lang="de-DE" dirty="0"/>
              <a:t>Anpassungen</a:t>
            </a:r>
          </a:p>
        </p:txBody>
      </p:sp>
    </p:spTree>
    <p:extLst>
      <p:ext uri="{BB962C8B-B14F-4D97-AF65-F5344CB8AC3E}">
        <p14:creationId xmlns:p14="http://schemas.microsoft.com/office/powerpoint/2010/main" val="261182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1D44E-7A32-8E6F-5187-4A89BC93A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56" y="1654290"/>
            <a:ext cx="10972888" cy="715965"/>
          </a:xfrm>
        </p:spPr>
        <p:txBody>
          <a:bodyPr/>
          <a:lstStyle/>
          <a:p>
            <a:r>
              <a:rPr lang="de-DE" dirty="0"/>
              <a:t>Monatlicher Mitgliedsbeitrag pro Person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2A8190-412E-45A6-8C40-9DAE6A9C98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9701" y="4111656"/>
            <a:ext cx="2117361" cy="262444"/>
          </a:xfrm>
        </p:spPr>
        <p:txBody>
          <a:bodyPr/>
          <a:lstStyle/>
          <a:p>
            <a:r>
              <a:rPr lang="de-DE" dirty="0"/>
              <a:t>pro Monat und Mitglied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090A18-5C1A-5B26-9D8F-3E90D0D74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7332" y="1295405"/>
            <a:ext cx="4165588" cy="262444"/>
          </a:xfrm>
        </p:spPr>
        <p:txBody>
          <a:bodyPr/>
          <a:lstStyle/>
          <a:p>
            <a:r>
              <a:rPr lang="de-DE" dirty="0"/>
              <a:t>Beispielrechnung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058B363-DAF0-C58F-6010-FB28C43E2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9701" y="3490720"/>
            <a:ext cx="2117361" cy="545919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1,00 €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8FA2E5-CCA2-4DA8-F24C-E46B586B13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1446" y="4111656"/>
            <a:ext cx="2117361" cy="262444"/>
          </a:xfrm>
        </p:spPr>
        <p:txBody>
          <a:bodyPr/>
          <a:lstStyle/>
          <a:p>
            <a:r>
              <a:rPr lang="de-DE" dirty="0"/>
              <a:t>für den eigenen Verein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5CED6FB-B75C-4BDA-946A-91A175F388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81446" y="3490720"/>
            <a:ext cx="2117361" cy="545919"/>
          </a:xfrm>
        </p:spPr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0,50 €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387E83D-33CB-67EF-949F-7D6F5C605B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83191" y="4111656"/>
            <a:ext cx="2117361" cy="262444"/>
          </a:xfrm>
        </p:spPr>
        <p:txBody>
          <a:bodyPr/>
          <a:lstStyle/>
          <a:p>
            <a:r>
              <a:rPr lang="de-DE" dirty="0"/>
              <a:t>für den BFV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0F89C6C-47D2-BA27-CEBD-ECE09A812D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83191" y="3490720"/>
            <a:ext cx="2117361" cy="545919"/>
          </a:xfrm>
        </p:spPr>
        <p:txBody>
          <a:bodyPr/>
          <a:lstStyle/>
          <a:p>
            <a:r>
              <a:rPr lang="de-DE" dirty="0">
                <a:solidFill>
                  <a:srgbClr val="F6C800"/>
                </a:solidFill>
              </a:rPr>
              <a:t>0,50 €</a:t>
            </a:r>
          </a:p>
        </p:txBody>
      </p:sp>
    </p:spTree>
    <p:extLst>
      <p:ext uri="{BB962C8B-B14F-4D97-AF65-F5344CB8AC3E}">
        <p14:creationId xmlns:p14="http://schemas.microsoft.com/office/powerpoint/2010/main" val="300757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94CB3-A43A-08C6-D677-EB69B5AB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Argumente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84374C-A152-A8E7-B706-0BD97D6D1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eine Beitragserhöhung im Fußballverein!</a:t>
            </a:r>
          </a:p>
        </p:txBody>
      </p:sp>
    </p:spTree>
    <p:extLst>
      <p:ext uri="{BB962C8B-B14F-4D97-AF65-F5344CB8AC3E}">
        <p14:creationId xmlns:p14="http://schemas.microsoft.com/office/powerpoint/2010/main" val="4061370541"/>
      </p:ext>
    </p:extLst>
  </p:cSld>
  <p:clrMapOvr>
    <a:masterClrMapping/>
  </p:clrMapOvr>
</p:sld>
</file>

<file path=ppt/theme/theme1.xml><?xml version="1.0" encoding="utf-8"?>
<a:theme xmlns:a="http://schemas.openxmlformats.org/drawingml/2006/main" name="BFV Corporate Design">
  <a:themeElements>
    <a:clrScheme name="BFV Farben">
      <a:dk1>
        <a:sysClr val="windowText" lastClr="000000"/>
      </a:dk1>
      <a:lt1>
        <a:sysClr val="window" lastClr="FFFFFF"/>
      </a:lt1>
      <a:dk2>
        <a:srgbClr val="3A3B3B"/>
      </a:dk2>
      <a:lt2>
        <a:srgbClr val="71777A"/>
      </a:lt2>
      <a:accent1>
        <a:srgbClr val="EB1923"/>
      </a:accent1>
      <a:accent2>
        <a:srgbClr val="3A3B3B"/>
      </a:accent2>
      <a:accent3>
        <a:srgbClr val="F6C800"/>
      </a:accent3>
      <a:accent4>
        <a:srgbClr val="71777A"/>
      </a:accent4>
      <a:accent5>
        <a:srgbClr val="000000"/>
      </a:accent5>
      <a:accent6>
        <a:srgbClr val="E2E3E4"/>
      </a:accent6>
      <a:hlink>
        <a:srgbClr val="EB1923"/>
      </a:hlink>
      <a:folHlink>
        <a:srgbClr val="0070C0"/>
      </a:folHlink>
    </a:clrScheme>
    <a:fontScheme name="Benutzerdefiniert 2">
      <a:majorFont>
        <a:latin typeface="Exo Medium"/>
        <a:ea typeface=""/>
        <a:cs typeface=""/>
      </a:majorFont>
      <a:minorFont>
        <a:latin typeface="Ex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26F0022213994F908E7F6ED83AFB86" ma:contentTypeVersion="4" ma:contentTypeDescription="Ein neues Dokument erstellen." ma:contentTypeScope="" ma:versionID="e41dc531cf52d3597fce7c1271cf4fbc">
  <xsd:schema xmlns:xsd="http://www.w3.org/2001/XMLSchema" xmlns:xs="http://www.w3.org/2001/XMLSchema" xmlns:p="http://schemas.microsoft.com/office/2006/metadata/properties" xmlns:ns2="6309ce4f-b0db-48d9-820b-9e3a7bc6eb02" targetNamespace="http://schemas.microsoft.com/office/2006/metadata/properties" ma:root="true" ma:fieldsID="92683665ecfb1c928451ff6d4d0c998b" ns2:_="">
    <xsd:import namespace="6309ce4f-b0db-48d9-820b-9e3a7bc6e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9ce4f-b0db-48d9-820b-9e3a7bc6e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8090D-B50B-4701-AED3-0EB7EB6444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FB0000-2F0E-4A49-BC59-2CC1EA44B51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6309ce4f-b0db-48d9-820b-9e3a7bc6eb0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D94084-5384-4C2E-B344-EE744A792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9ce4f-b0db-48d9-820b-9e3a7bc6e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Breitbild</PresentationFormat>
  <Paragraphs>86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Exo</vt:lpstr>
      <vt:lpstr>Exo </vt:lpstr>
      <vt:lpstr>Exo Medium</vt:lpstr>
      <vt:lpstr>Wingdings</vt:lpstr>
      <vt:lpstr>BFV Corporate Design</vt:lpstr>
      <vt:lpstr>PowerPoint-Präsentation</vt:lpstr>
      <vt:lpstr>Warum hat der BFV seine Mitgliedsbeiträge erhöht?</vt:lpstr>
      <vt:lpstr>Gründe für die BFV-Beitragserhöhung </vt:lpstr>
      <vt:lpstr>PowerPoint-Präsentation</vt:lpstr>
      <vt:lpstr>PowerPoint-Präsentation</vt:lpstr>
      <vt:lpstr>PowerPoint-Präsentation</vt:lpstr>
      <vt:lpstr>PowerPoint-Präsentation</vt:lpstr>
      <vt:lpstr>Monatlicher Mitgliedsbeitrag pro Person</vt:lpstr>
      <vt:lpstr>Argumente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Pontiggia</dc:creator>
  <cp:lastModifiedBy>Kevin Langner</cp:lastModifiedBy>
  <cp:revision>147</cp:revision>
  <dcterms:created xsi:type="dcterms:W3CDTF">2023-04-25T19:25:00Z</dcterms:created>
  <dcterms:modified xsi:type="dcterms:W3CDTF">2025-03-21T07:54:46Z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0x0101001D26F0022213994F908E7F6ED83AFB86</vt:lpwstr>
  </property>
</Properties>
</file>